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98" r:id="rId1"/>
  </p:sldMasterIdLst>
  <p:notesMasterIdLst>
    <p:notesMasterId r:id="rId2"/>
  </p:notesMasterIdLst>
  <p:handoutMasterIdLst>
    <p:handoutMasterId r:id="rId3"/>
  </p:handoutMasterIdLst>
  <p:sldIdLst>
    <p:sldId id="256" r:id="rId4"/>
    <p:sldId id="272" r:id="rId5"/>
    <p:sldId id="267" r:id="rId6"/>
    <p:sldId id="258" r:id="rId7"/>
    <p:sldId id="259" r:id="rId8"/>
    <p:sldId id="268" r:id="rId9"/>
    <p:sldId id="262" r:id="rId10"/>
    <p:sldId id="271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0672" autoAdjust="0"/>
    <p:restoredTop sz="99865"/>
  </p:normalViewPr>
  <p:slideViewPr>
    <p:cSldViewPr snapToGrid="0">
      <p:cViewPr>
        <p:scale>
          <a:sx n="190" d="100"/>
          <a:sy n="190" d="100"/>
        </p:scale>
        <p:origin x="126" y="59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4"/>
        <p:guide pos="2151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친구</a:t>
            </a:r>
            <a:r>
              <a:rPr lang="en-US" altLang="ko-KR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 가족</a:t>
            </a:r>
            <a:r>
              <a:rPr lang="en-US" altLang="ko-KR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 노노 술이 희로애락을 함께함</a:t>
            </a:r>
            <a:r>
              <a:rPr lang="en-US" altLang="ko-KR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n-US" altLang="ko-KR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rgbClr val="595959"/>
                </a:solidFill>
              </a:rPr>
              <a:t>인간의 삶과 혼례, 장례, 제사, 성묘 등 희로애락의 자리에 함께하는 술</a:t>
            </a:r>
            <a:endParaRPr lang="ko-KR" altLang="en-US" b="1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prstClr val="black">
                    <a:lumMod val="75000"/>
                    <a:lumOff val="25000"/>
                  </a:prstClr>
                </a:solidFill>
              </a:rPr>
              <a:t>“</a:t>
            </a: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단순히 먹고 마시는 음료일 뿐만 아니라 삶의 희로애락이 녹아 있는 매개체</a:t>
            </a:r>
            <a:r>
              <a:rPr lang="en-US" altLang="ko-KR">
                <a:solidFill>
                  <a:prstClr val="black">
                    <a:lumMod val="75000"/>
                    <a:lumOff val="25000"/>
                  </a:prstClr>
                </a:solidFill>
              </a:rPr>
              <a:t>”</a:t>
            </a:r>
            <a:endParaRPr lang="en-US" altLang="ko-KR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사실 서비스를 기획하는 일은 지극히 개인적인 것에서 시작한다고 생각합니다</a:t>
            </a:r>
            <a:r>
              <a:rPr lang="en-US" altLang="ko-KR"/>
              <a:t>.</a:t>
            </a:r>
            <a:r>
              <a:rPr lang="ko-KR" altLang="en-US"/>
              <a:t> 기생충 감독도 지극히 개인적인게 창의적이단가</a:t>
            </a:r>
            <a:r>
              <a:rPr lang="en-US" altLang="ko-KR"/>
              <a:t>??</a:t>
            </a:r>
            <a:r>
              <a:rPr lang="ko-KR" altLang="en-US"/>
              <a:t> 무튼 그런 말을 한 것 처럼</a:t>
            </a:r>
            <a:r>
              <a:rPr lang="en-US" altLang="ko-KR"/>
              <a:t>!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우리는 한만은 민족이었기에 그 한을 흥으로 신명나게 풀어야 했을까요</a:t>
            </a:r>
            <a:r>
              <a:rPr lang="en-US" altLang="ko-KR"/>
              <a:t>?</a:t>
            </a:r>
            <a:endParaRPr lang="en-US" altLang="ko-KR"/>
          </a:p>
          <a:p>
            <a:pPr>
              <a:defRPr/>
            </a:pPr>
            <a:r>
              <a:rPr lang="ko-KR" altLang="en-US"/>
              <a:t>사실 한민족은 고대국가 때부터 먹고</a:t>
            </a:r>
            <a:r>
              <a:rPr lang="en-US" altLang="ko-KR"/>
              <a:t>,</a:t>
            </a:r>
            <a:r>
              <a:rPr lang="ko-KR" altLang="en-US"/>
              <a:t> 마시고</a:t>
            </a:r>
            <a:r>
              <a:rPr lang="en-US" altLang="ko-KR"/>
              <a:t>,</a:t>
            </a:r>
            <a:r>
              <a:rPr lang="ko-KR" altLang="en-US"/>
              <a:t> 노래 부르고</a:t>
            </a:r>
            <a:r>
              <a:rPr lang="en-US" altLang="ko-KR"/>
              <a:t>,</a:t>
            </a:r>
            <a:r>
              <a:rPr lang="ko-KR" altLang="en-US"/>
              <a:t> 춤추는 즉 음주가무를 즐겨온 민족입니다</a:t>
            </a:r>
            <a:r>
              <a:rPr lang="en-US" altLang="ko-KR"/>
              <a:t>.</a:t>
            </a:r>
            <a:r>
              <a:rPr lang="ko-KR" altLang="en-US"/>
              <a:t> 우리는 특히 저는 음주가무의 </a:t>
            </a:r>
            <a:r>
              <a:rPr lang="en-US" altLang="ko-KR"/>
              <a:t>DNA</a:t>
            </a:r>
            <a:r>
              <a:rPr lang="ko-KR" altLang="en-US"/>
              <a:t>를 갖고 태어난 듯 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삼국지 중 고구려 편에는 </a:t>
            </a:r>
            <a:r>
              <a:rPr lang="en-US" altLang="ko-KR"/>
              <a:t>“</a:t>
            </a:r>
            <a:r>
              <a:rPr lang="ko-KR" altLang="en-US"/>
              <a:t>백성들은 노래와 춤을 좋아하여</a:t>
            </a:r>
            <a:r>
              <a:rPr lang="en-US" altLang="ko-KR"/>
              <a:t>,</a:t>
            </a:r>
            <a:r>
              <a:rPr lang="ko-KR" altLang="en-US"/>
              <a:t> 나라 안의 촌락마다 밤이 되면 남녀가 떼지어 모여서 서로 노래하며 유희를 줄긴다</a:t>
            </a:r>
            <a:r>
              <a:rPr lang="en-US" altLang="ko-KR"/>
              <a:t>”</a:t>
            </a:r>
            <a:r>
              <a:rPr lang="ko-KR" altLang="en-US"/>
              <a:t>고 써있습니다</a:t>
            </a:r>
            <a:r>
              <a:rPr lang="en-US" altLang="ko-KR"/>
              <a:t>.</a:t>
            </a:r>
            <a:r>
              <a:rPr lang="ko-KR" altLang="en-US"/>
              <a:t> 또한 마한편에도 </a:t>
            </a:r>
            <a:r>
              <a:rPr lang="en-US" altLang="ko-KR"/>
              <a:t>“</a:t>
            </a:r>
            <a:r>
              <a:rPr lang="ko-KR" altLang="en-US"/>
              <a:t>해마다 </a:t>
            </a:r>
            <a:r>
              <a:rPr lang="en-US" altLang="ko-KR"/>
              <a:t>5</a:t>
            </a:r>
            <a:r>
              <a:rPr lang="ko-KR" altLang="en-US"/>
              <a:t>월이면 씨뿌리기를 마치고</a:t>
            </a:r>
            <a:r>
              <a:rPr lang="en-US" altLang="ko-KR"/>
              <a:t>,</a:t>
            </a:r>
            <a:r>
              <a:rPr lang="ko-KR" altLang="en-US"/>
              <a:t> 귀신에게 제사를 지낸다</a:t>
            </a:r>
            <a:r>
              <a:rPr lang="en-US" altLang="ko-KR"/>
              <a:t>.</a:t>
            </a:r>
            <a:r>
              <a:rPr lang="ko-KR" altLang="en-US"/>
              <a:t> 떼를 지어 모여서 노래와 춤을 즐기며 술 마시고 노는데 밤낮을 가리지 않는다</a:t>
            </a:r>
            <a:r>
              <a:rPr lang="en-US" altLang="ko-KR"/>
              <a:t>.”</a:t>
            </a:r>
            <a:r>
              <a:rPr lang="ko-KR" altLang="en-US"/>
              <a:t> 고 써있습니다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한국사람들이 평소에 술을 즐긴다는 것은 명백하다</a:t>
            </a:r>
            <a:r>
              <a:rPr lang="en-US" altLang="ko-KR"/>
              <a:t>.</a:t>
            </a:r>
            <a:r>
              <a:rPr lang="ko-KR" altLang="en-US"/>
              <a:t> 사실 폭음을 즐긴다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“</a:t>
            </a:r>
            <a:r>
              <a:rPr lang="ko-KR" altLang="en-US"/>
              <a:t>주량이 얼마지</a:t>
            </a:r>
            <a:r>
              <a:rPr lang="en-US" altLang="ko-KR"/>
              <a:t>?”</a:t>
            </a:r>
            <a:r>
              <a:rPr lang="ko-KR" altLang="en-US"/>
              <a:t>하며 술을 분해하는 능력으로 경쟁하기도 한다</a:t>
            </a:r>
            <a:r>
              <a:rPr lang="en-US" altLang="ko-KR"/>
              <a:t>.</a:t>
            </a:r>
            <a:r>
              <a:rPr lang="ko-KR" altLang="en-US"/>
              <a:t> 술을 마시는 이유도 다양하다</a:t>
            </a:r>
            <a:r>
              <a:rPr lang="en-US" altLang="ko-KR"/>
              <a:t>.</a:t>
            </a:r>
            <a:r>
              <a:rPr lang="ko-KR" altLang="en-US"/>
              <a:t> 업무상</a:t>
            </a:r>
            <a:r>
              <a:rPr lang="en-US" altLang="ko-KR"/>
              <a:t>,</a:t>
            </a:r>
            <a:r>
              <a:rPr lang="ko-KR" altLang="en-US"/>
              <a:t> 친목 도모차</a:t>
            </a:r>
            <a:r>
              <a:rPr lang="en-US" altLang="ko-KR"/>
              <a:t>,</a:t>
            </a:r>
            <a:r>
              <a:rPr lang="ko-KR" altLang="en-US"/>
              <a:t> 기뻐서</a:t>
            </a:r>
            <a:r>
              <a:rPr lang="en-US" altLang="ko-KR"/>
              <a:t>,</a:t>
            </a:r>
            <a:r>
              <a:rPr lang="ko-KR" altLang="en-US"/>
              <a:t> 괴로워서</a:t>
            </a:r>
            <a:r>
              <a:rPr lang="en-US" altLang="ko-KR"/>
              <a:t>...</a:t>
            </a:r>
            <a:r>
              <a:rPr lang="ko-KR" altLang="en-US"/>
              <a:t>그리고 취하기 위해 마신다</a:t>
            </a:r>
            <a:r>
              <a:rPr lang="en-US" altLang="ko-KR"/>
              <a:t>.</a:t>
            </a:r>
            <a:r>
              <a:rPr lang="ko-KR" altLang="en-US"/>
              <a:t> 서양의 술꾼들이 홀로 마시는데 비해 한국 사람들은 여럿이 함께 술 마시는 것을 즐긴다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퇴근 후 회식은 근무의 연장처럼 일상화되어 있다</a:t>
            </a:r>
            <a:r>
              <a:rPr lang="en-US" altLang="ko-KR"/>
              <a:t>.</a:t>
            </a:r>
            <a:r>
              <a:rPr lang="ko-KR" altLang="en-US"/>
              <a:t> 간부와 직원</a:t>
            </a:r>
            <a:r>
              <a:rPr lang="en-US" altLang="ko-KR"/>
              <a:t>,</a:t>
            </a:r>
            <a:r>
              <a:rPr lang="ko-KR" altLang="en-US"/>
              <a:t> 정해진 술자리에서 돌아가며 마시고 결속력을 다지며 하나가 된다</a:t>
            </a:r>
            <a:r>
              <a:rPr lang="en-US" altLang="ko-KR"/>
              <a:t>.</a:t>
            </a:r>
            <a:r>
              <a:rPr lang="ko-KR" altLang="en-US"/>
              <a:t> 폭탄주 제조</a:t>
            </a:r>
            <a:r>
              <a:rPr lang="en-US" altLang="ko-KR"/>
              <a:t>,</a:t>
            </a:r>
            <a:r>
              <a:rPr lang="ko-KR" altLang="en-US"/>
              <a:t> 건배까지 이러한 의식은 </a:t>
            </a:r>
            <a:r>
              <a:rPr lang="en-US" altLang="ko-KR"/>
              <a:t>‘</a:t>
            </a:r>
            <a:r>
              <a:rPr lang="ko-KR" altLang="en-US"/>
              <a:t>퍼포먼스가 됐다</a:t>
            </a:r>
            <a:r>
              <a:rPr lang="en-US" altLang="ko-KR"/>
              <a:t>’.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사실 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김홍도(金弘道, 1745년 ~ 1806년?)는 조선 후기의 풍속화가</a:t>
            </a:r>
            <a:endParaRPr lang="ko-KR" altLang="en-US"/>
          </a:p>
          <a:p>
            <a:pPr>
              <a:defRPr/>
            </a:pPr>
            <a:r>
              <a:rPr lang="ko-KR" altLang="en-US"/>
              <a:t>정조 시대 때 문예부흥기의 대표적인 화가</a:t>
            </a:r>
            <a:endParaRPr lang="ko-KR" altLang="en-US"/>
          </a:p>
          <a:p>
            <a:pPr>
              <a:defRPr/>
            </a:pPr>
            <a:r>
              <a:rPr lang="ko-KR" altLang="en-US"/>
              <a:t>위 사진은 단원풍속도화첩 중 새참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통일신라시대에도 술게임을 했다! 주사위 술게임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9D287DD-93F1-468A-9791-5A736AC19190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A21A57-646F-4C13-993A-EFDCE15818D6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9D287DD-93F1-468A-9791-5A736AC19190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A21A57-646F-4C13-993A-EFDCE15818D6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9D287DD-93F1-468A-9791-5A736AC19190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A21A57-646F-4C13-993A-EFDCE15818D6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9D287DD-93F1-468A-9791-5A736AC19190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A21A57-646F-4C13-993A-EFDCE15818D6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9D287DD-93F1-468A-9791-5A736AC19190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A21A57-646F-4C13-993A-EFDCE15818D6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9D287DD-93F1-468A-9791-5A736AC19190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A21A57-646F-4C13-993A-EFDCE15818D6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9D287DD-93F1-468A-9791-5A736AC19190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A21A57-646F-4C13-993A-EFDCE15818D6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9D287DD-93F1-468A-9791-5A736AC19190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A21A57-646F-4C13-993A-EFDCE15818D6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9D287DD-93F1-468A-9791-5A736AC19190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A21A57-646F-4C13-993A-EFDCE15818D6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9D287DD-93F1-468A-9791-5A736AC19190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A21A57-646F-4C13-993A-EFDCE15818D6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9D287DD-93F1-468A-9791-5A736AC19190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A21A57-646F-4C13-993A-EFDCE15818D6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12_Office 테마">
    <p:bg>
      <p:bgPr shadeToTitle="0">
        <a:pattFill prst="wdUpDiag">
          <a:fgClr>
            <a:srgbClr val="289b6e"/>
          </a:fgClr>
          <a:bgClr>
            <a:srgbClr val="1e7452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9D287DD-93F1-468A-9791-5A736AC19190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2022-02-22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60A21A57-646F-4C13-993A-EFDCE15818D6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photohistory.tistory.com/m/18445" TargetMode="External" /><Relationship Id="rId3" Type="http://schemas.openxmlformats.org/officeDocument/2006/relationships/hyperlink" Target="https://www.joongang.co.kr/amparticle/22115751" TargetMode="External" /><Relationship Id="rId4" Type="http://schemas.openxmlformats.org/officeDocument/2006/relationships/image" Target="../media/image4.png"  /><Relationship Id="rId5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jpeg"  /><Relationship Id="rId4" Type="http://schemas.openxmlformats.org/officeDocument/2006/relationships/image" Target="../media/image7.png"  /><Relationship Id="rId5" Type="http://schemas.openxmlformats.org/officeDocument/2006/relationships/image" Target="../media/image8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3180161" y="1924503"/>
            <a:ext cx="5824538" cy="3008993"/>
          </a:xfrm>
          <a:prstGeom prst="roundRect">
            <a:avLst>
              <a:gd name="adj" fmla="val 3182"/>
            </a:avLst>
          </a:prstGeom>
          <a:solidFill>
            <a:schemeClr val="bg1"/>
          </a:solidFill>
          <a:ln w="50800">
            <a:solidFill>
              <a:schemeClr val="tx2"/>
            </a:solidFill>
          </a:ln>
          <a:effectLst>
            <a:outerShdw dist="88900" dir="2700000" algn="tl" rotWithShape="0">
              <a:srgbClr val="40404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xmlns:mc="http://schemas.openxmlformats.org/markup-compatibility/2006" xmlns:hp="http://schemas.haansoft.com/office/presentation/8.0" lang="ko-KR" altLang="en-US" sz="4400" b="1" kern="0" mc:Ignorable="hp" hp:hslEmbossed="0">
                <a:ln w="12700">
                  <a:solidFill>
                    <a:srgbClr val="44546a"/>
                  </a:solidFill>
                </a:ln>
                <a:solidFill>
                  <a:srgbClr val="289b6e"/>
                </a:solidFill>
                <a:effectLst>
                  <a:outerShdw dist="50800" dir="2700000" algn="tl" rotWithShape="0">
                    <a:srgbClr val="44546a"/>
                  </a:outerShdw>
                </a:effectLst>
                <a:latin typeface="야놀자 야체 B"/>
                <a:ea typeface="야놀자 야체 B"/>
              </a:rPr>
              <a:t>야술먹자</a:t>
            </a:r>
            <a:endParaRPr xmlns:mc="http://schemas.openxmlformats.org/markup-compatibility/2006" xmlns:hp="http://schemas.haansoft.com/office/presentation/8.0" lang="ko-KR" altLang="en-US" sz="4400" b="1" kern="0" mc:Ignorable="hp" hp:hslEmbossed="0">
              <a:ln w="12700">
                <a:solidFill>
                  <a:srgbClr val="44546a"/>
                </a:solidFill>
              </a:ln>
              <a:solidFill>
                <a:srgbClr val="289b6e"/>
              </a:solidFill>
              <a:effectLst>
                <a:outerShdw dist="50800" dir="2700000" algn="tl" rotWithShape="0">
                  <a:srgbClr val="44546a"/>
                </a:outerShdw>
              </a:effectLst>
              <a:latin typeface="야놀자 야체 B"/>
              <a:ea typeface="야놀자 야체 B"/>
            </a:endParaRPr>
          </a:p>
          <a:p>
            <a:pPr algn="ctr" latinLnBrk="0">
              <a:defRPr/>
            </a:pPr>
            <a:r>
              <a:rPr xmlns:mc="http://schemas.openxmlformats.org/markup-compatibility/2006" xmlns:hp="http://schemas.haansoft.com/office/presentation/8.0" lang="en-US" altLang="ko-KR" sz="4400" b="1" kern="0" mc:Ignorable="hp" hp:hslEmbossed="0">
                <a:ln w="12700">
                  <a:solidFill>
                    <a:srgbClr val="44546a"/>
                  </a:solidFill>
                </a:ln>
                <a:solidFill>
                  <a:srgbClr val="289b6e"/>
                </a:solidFill>
                <a:effectLst>
                  <a:outerShdw dist="50800" dir="2700000" algn="tl" rotWithShape="0">
                    <a:srgbClr val="44546a"/>
                  </a:outerShdw>
                </a:effectLst>
                <a:latin typeface="야놀자 야체 B"/>
                <a:ea typeface="야놀자 야체 B"/>
              </a:rPr>
              <a:t>yasulmukja </a:t>
            </a:r>
            <a:endParaRPr lang="en-US" altLang="ko-KR" sz="4800" b="1" kern="0">
              <a:solidFill>
                <a:prstClr val="black">
                  <a:lumMod val="85000"/>
                  <a:lumOff val="15000"/>
                </a:prstClr>
              </a:solidFill>
              <a:latin typeface="야놀자 야체 B"/>
              <a:ea typeface="야놀자 야체 B"/>
            </a:endParaRPr>
          </a:p>
        </p:txBody>
      </p:sp>
      <p:sp>
        <p:nvSpPr>
          <p:cNvPr id="18" name="사각형: 둥근 위쪽 모서리 17"/>
          <p:cNvSpPr/>
          <p:nvPr/>
        </p:nvSpPr>
        <p:spPr>
          <a:xfrm>
            <a:off x="3195013" y="2013403"/>
            <a:ext cx="5724243" cy="540226"/>
          </a:xfrm>
          <a:prstGeom prst="round2SameRect">
            <a:avLst>
              <a:gd name="adj1" fmla="val 31672"/>
              <a:gd name="adj2" fmla="val 0"/>
            </a:avLst>
          </a:prstGeom>
          <a:solidFill>
            <a:srgbClr val="fba1ad">
              <a:alpha val="10000"/>
            </a:srgb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srgbClr val="44546a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889013" y="1618195"/>
            <a:ext cx="612000" cy="612000"/>
          </a:xfrm>
          <a:prstGeom prst="ellipse">
            <a:avLst/>
          </a:prstGeom>
          <a:solidFill>
            <a:schemeClr val="tx2"/>
          </a:solidFill>
          <a:ln w="19050" cmpd="sng">
            <a:solidFill>
              <a:schemeClr val="bg1"/>
            </a:solidFill>
          </a:ln>
          <a:effectLst>
            <a:outerShdw dist="25400" dir="2700000" algn="tl" rotWithShape="0">
              <a:srgbClr val="203a7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en-US" altLang="ko-KR" sz="1600">
              <a:solidFill>
                <a:prstClr val="white"/>
              </a:solidFill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73229" y="1476855"/>
            <a:ext cx="232713" cy="740052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332968" y="4394012"/>
            <a:ext cx="11545114" cy="42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100" b="1">
                <a:solidFill>
                  <a:srgbClr val="808080"/>
                </a:solidFill>
              </a:rPr>
              <a:t>   야술먹자는 술자리의 패러다임을 전환합니다</a:t>
            </a:r>
            <a:r>
              <a:rPr lang="en-US" altLang="ko-KR" sz="1100" b="1">
                <a:solidFill>
                  <a:srgbClr val="808080"/>
                </a:solidFill>
              </a:rPr>
              <a:t>.</a:t>
            </a:r>
            <a:endParaRPr lang="en-US" altLang="ko-KR" sz="1100" b="1">
              <a:solidFill>
                <a:srgbClr val="80808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89819" y="312964"/>
            <a:ext cx="11649075" cy="6286500"/>
          </a:xfrm>
          <a:prstGeom prst="roundRect">
            <a:avLst>
              <a:gd name="adj" fmla="val 3182"/>
            </a:avLst>
          </a:prstGeom>
          <a:solidFill>
            <a:schemeClr val="bg1"/>
          </a:solidFill>
          <a:ln w="50800">
            <a:solidFill>
              <a:schemeClr val="tx2"/>
            </a:solidFill>
          </a:ln>
          <a:effectLst>
            <a:outerShdw dist="88900" dir="2700000" algn="tl" rotWithShape="0">
              <a:srgbClr val="40404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81915" y="122993"/>
            <a:ext cx="612000" cy="612000"/>
          </a:xfrm>
          <a:prstGeom prst="ellipse">
            <a:avLst/>
          </a:prstGeom>
          <a:solidFill>
            <a:schemeClr val="tx2"/>
          </a:solidFill>
          <a:ln w="19050" cmpd="sng">
            <a:solidFill>
              <a:schemeClr val="bg1"/>
            </a:solidFill>
          </a:ln>
          <a:effectLst>
            <a:outerShdw dist="25400" dir="2700000" algn="tl" rotWithShape="0">
              <a:srgbClr val="203a7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01</a:t>
            </a:r>
            <a:endParaRPr lang="en-US" altLang="ko-KR" sz="1400" b="1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altLang="ko-KR" sz="1050">
                <a:solidFill>
                  <a:prstClr val="white"/>
                </a:solidFill>
              </a:rPr>
              <a:t>page</a:t>
            </a:r>
            <a:endParaRPr lang="ko-KR" altLang="en-US" sz="1050">
              <a:solidFill>
                <a:prstClr val="white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4957" y="371012"/>
            <a:ext cx="6096001" cy="66530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atinLnBrk="0">
              <a:defRPr/>
            </a:pPr>
            <a:r>
              <a:rPr xmlns:mc="http://schemas.openxmlformats.org/markup-compatibility/2006" xmlns:hp="http://schemas.haansoft.com/office/presentation/8.0" lang="ko-KR" altLang="en-US" sz="3800" b="1" kern="0" mc:Ignorable="hp" hp:hslEmbossed="0">
                <a:ln w="12700">
                  <a:solidFill>
                    <a:srgbClr val="44546a"/>
                  </a:solidFill>
                </a:ln>
                <a:solidFill>
                  <a:srgbClr val="289b6e"/>
                </a:solidFill>
                <a:effectLst>
                  <a:outerShdw dist="50800" dir="2700000" algn="tl" rotWithShape="0">
                    <a:srgbClr val="44546a"/>
                  </a:outerShdw>
                </a:effectLst>
                <a:latin typeface="야놀자 야체 B"/>
              </a:rPr>
              <a:t>목 차</a:t>
            </a:r>
            <a:endParaRPr xmlns:mc="http://schemas.openxmlformats.org/markup-compatibility/2006" xmlns:hp="http://schemas.haansoft.com/office/presentation/8.0" lang="ko-KR" altLang="en-US" sz="3800" b="1" kern="0" mc:Ignorable="hp" hp:hslEmbossed="0">
              <a:solidFill>
                <a:srgbClr val="289b6e"/>
              </a:solidFill>
              <a:latin typeface="야놀자 야체 B"/>
            </a:endParaRPr>
          </a:p>
        </p:txBody>
      </p:sp>
      <p:sp>
        <p:nvSpPr>
          <p:cNvPr id="8" name="자유형 88"/>
          <p:cNvSpPr/>
          <p:nvPr/>
        </p:nvSpPr>
        <p:spPr>
          <a:xfrm rot="16200000">
            <a:off x="4777308" y="2729545"/>
            <a:ext cx="2837626" cy="3174675"/>
          </a:xfrm>
          <a:custGeom>
            <a:avLst/>
            <a:gdLst>
              <a:gd name="connsiteX0" fmla="*/ 2837626 w 2837626"/>
              <a:gd name="connsiteY0" fmla="*/ 0 h 3174675"/>
              <a:gd name="connsiteX1" fmla="*/ 2837626 w 2837626"/>
              <a:gd name="connsiteY1" fmla="*/ 3170457 h 3174675"/>
              <a:gd name="connsiteX2" fmla="*/ 1565995 w 2837626"/>
              <a:gd name="connsiteY2" fmla="*/ 3170457 h 3174675"/>
              <a:gd name="connsiteX3" fmla="*/ 1565995 w 2837626"/>
              <a:gd name="connsiteY3" fmla="*/ 3174675 h 3174675"/>
              <a:gd name="connsiteX4" fmla="*/ 841977 w 2837626"/>
              <a:gd name="connsiteY4" fmla="*/ 3174675 h 3174675"/>
              <a:gd name="connsiteX5" fmla="*/ 0 w 2837626"/>
              <a:gd name="connsiteY5" fmla="*/ 1591478 h 3174675"/>
              <a:gd name="connsiteX6" fmla="*/ 841977 w 2837626"/>
              <a:gd name="connsiteY6" fmla="*/ 8282 h 3174675"/>
              <a:gd name="connsiteX7" fmla="*/ 1091051 w 2837626"/>
              <a:gd name="connsiteY7" fmla="*/ 8282 h 3174675"/>
              <a:gd name="connsiteX8" fmla="*/ 1091051 w 2837626"/>
              <a:gd name="connsiteY8" fmla="*/ 0 h 31746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7626" h="3174675">
                <a:moveTo>
                  <a:pt x="2837626" y="0"/>
                </a:moveTo>
                <a:lnTo>
                  <a:pt x="2837626" y="3170457"/>
                </a:lnTo>
                <a:lnTo>
                  <a:pt x="1565995" y="3170457"/>
                </a:lnTo>
                <a:lnTo>
                  <a:pt x="1565995" y="3174675"/>
                </a:lnTo>
                <a:lnTo>
                  <a:pt x="841977" y="3174675"/>
                </a:lnTo>
                <a:cubicBezTo>
                  <a:pt x="376794" y="3174675"/>
                  <a:pt x="0" y="2465719"/>
                  <a:pt x="0" y="1591478"/>
                </a:cubicBezTo>
                <a:cubicBezTo>
                  <a:pt x="0" y="717237"/>
                  <a:pt x="376794" y="8282"/>
                  <a:pt x="841977" y="8282"/>
                </a:cubicBezTo>
                <a:lnTo>
                  <a:pt x="1091051" y="8282"/>
                </a:lnTo>
                <a:lnTo>
                  <a:pt x="1091051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7522258" y="4456419"/>
            <a:ext cx="693502" cy="922005"/>
            <a:chOff x="7522259" y="4456421"/>
            <a:chExt cx="1085580" cy="1349016"/>
          </a:xfrm>
        </p:grpSpPr>
        <p:grpSp>
          <p:nvGrpSpPr>
            <p:cNvPr id="96" name="그룹 95"/>
            <p:cNvGrpSpPr/>
            <p:nvPr/>
          </p:nvGrpSpPr>
          <p:grpSpPr>
            <a:xfrm rot="0">
              <a:off x="7522259" y="4793553"/>
              <a:ext cx="1085580" cy="1011884"/>
              <a:chOff x="7522259" y="4793570"/>
              <a:chExt cx="1085580" cy="1145666"/>
            </a:xfrm>
          </p:grpSpPr>
          <p:sp>
            <p:nvSpPr>
              <p:cNvPr id="99" name="직사각형 20"/>
              <p:cNvSpPr/>
              <p:nvPr/>
            </p:nvSpPr>
            <p:spPr>
              <a:xfrm flipV="1">
                <a:off x="7555596" y="5599717"/>
                <a:ext cx="1011359" cy="132343"/>
              </a:xfrm>
              <a:custGeom>
                <a:avLst/>
                <a:gdLst>
                  <a:gd name="connsiteX0" fmla="*/ 0 w 1011359"/>
                  <a:gd name="connsiteY0" fmla="*/ 0 h 359093"/>
                  <a:gd name="connsiteX1" fmla="*/ 1011359 w 1011359"/>
                  <a:gd name="connsiteY1" fmla="*/ 0 h 359093"/>
                  <a:gd name="connsiteX2" fmla="*/ 1011359 w 1011359"/>
                  <a:gd name="connsiteY2" fmla="*/ 359093 h 359093"/>
                  <a:gd name="connsiteX3" fmla="*/ 0 w 1011359"/>
                  <a:gd name="connsiteY3" fmla="*/ 359093 h 359093"/>
                  <a:gd name="connsiteX4" fmla="*/ 0 w 1011359"/>
                  <a:gd name="connsiteY4" fmla="*/ 0 h 359093"/>
                  <a:gd name="connsiteX0" fmla="*/ 0 w 1011359"/>
                  <a:gd name="connsiteY0" fmla="*/ 0 h 382376"/>
                  <a:gd name="connsiteX1" fmla="*/ 1011359 w 1011359"/>
                  <a:gd name="connsiteY1" fmla="*/ 0 h 382376"/>
                  <a:gd name="connsiteX2" fmla="*/ 1011359 w 1011359"/>
                  <a:gd name="connsiteY2" fmla="*/ 359093 h 382376"/>
                  <a:gd name="connsiteX3" fmla="*/ 0 w 1011359"/>
                  <a:gd name="connsiteY3" fmla="*/ 359093 h 382376"/>
                  <a:gd name="connsiteX4" fmla="*/ 0 w 1011359"/>
                  <a:gd name="connsiteY4" fmla="*/ 0 h 382376"/>
                  <a:gd name="connsiteX0" fmla="*/ 0 w 1011359"/>
                  <a:gd name="connsiteY0" fmla="*/ 0 h 393234"/>
                  <a:gd name="connsiteX1" fmla="*/ 1011359 w 1011359"/>
                  <a:gd name="connsiteY1" fmla="*/ 0 h 393234"/>
                  <a:gd name="connsiteX2" fmla="*/ 1011359 w 1011359"/>
                  <a:gd name="connsiteY2" fmla="*/ 359093 h 393234"/>
                  <a:gd name="connsiteX3" fmla="*/ 0 w 1011359"/>
                  <a:gd name="connsiteY3" fmla="*/ 359093 h 393234"/>
                  <a:gd name="connsiteX4" fmla="*/ 0 w 1011359"/>
                  <a:gd name="connsiteY4" fmla="*/ 0 h 393234"/>
                  <a:gd name="connsiteX0" fmla="*/ 0 w 1011359"/>
                  <a:gd name="connsiteY0" fmla="*/ 0 h 367765"/>
                  <a:gd name="connsiteX1" fmla="*/ 1011359 w 1011359"/>
                  <a:gd name="connsiteY1" fmla="*/ 0 h 367765"/>
                  <a:gd name="connsiteX2" fmla="*/ 1011359 w 1011359"/>
                  <a:gd name="connsiteY2" fmla="*/ 359093 h 367765"/>
                  <a:gd name="connsiteX3" fmla="*/ 0 w 1011359"/>
                  <a:gd name="connsiteY3" fmla="*/ 359093 h 367765"/>
                  <a:gd name="connsiteX4" fmla="*/ 0 w 1011359"/>
                  <a:gd name="connsiteY4" fmla="*/ 0 h 367765"/>
                  <a:gd name="connsiteX0" fmla="*/ 0 w 1011359"/>
                  <a:gd name="connsiteY0" fmla="*/ 0 h 359092"/>
                  <a:gd name="connsiteX1" fmla="*/ 1011359 w 1011359"/>
                  <a:gd name="connsiteY1" fmla="*/ 0 h 359092"/>
                  <a:gd name="connsiteX2" fmla="*/ 1011359 w 1011359"/>
                  <a:gd name="connsiteY2" fmla="*/ 359093 h 359092"/>
                  <a:gd name="connsiteX3" fmla="*/ 0 w 1011359"/>
                  <a:gd name="connsiteY3" fmla="*/ 359093 h 359092"/>
                  <a:gd name="connsiteX4" fmla="*/ 0 w 1011359"/>
                  <a:gd name="connsiteY4" fmla="*/ 0 h 35909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359" h="359092">
                    <a:moveTo>
                      <a:pt x="0" y="0"/>
                    </a:moveTo>
                    <a:lnTo>
                      <a:pt x="1011359" y="0"/>
                    </a:lnTo>
                    <a:lnTo>
                      <a:pt x="1011359" y="359093"/>
                    </a:lnTo>
                    <a:cubicBezTo>
                      <a:pt x="689479" y="293909"/>
                      <a:pt x="424750" y="293440"/>
                      <a:pt x="0" y="3590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dist="38100" dir="5400000" algn="t" rotWithShape="0">
                  <a:schemeClr val="accent5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직사각형 20"/>
              <p:cNvSpPr/>
              <p:nvPr/>
            </p:nvSpPr>
            <p:spPr>
              <a:xfrm>
                <a:off x="7555596" y="4809165"/>
                <a:ext cx="1011359" cy="393234"/>
              </a:xfrm>
              <a:custGeom>
                <a:avLst/>
                <a:gdLst>
                  <a:gd name="connsiteX0" fmla="*/ 0 w 1011359"/>
                  <a:gd name="connsiteY0" fmla="*/ 0 h 359093"/>
                  <a:gd name="connsiteX1" fmla="*/ 1011359 w 1011359"/>
                  <a:gd name="connsiteY1" fmla="*/ 0 h 359093"/>
                  <a:gd name="connsiteX2" fmla="*/ 1011359 w 1011359"/>
                  <a:gd name="connsiteY2" fmla="*/ 359093 h 359093"/>
                  <a:gd name="connsiteX3" fmla="*/ 0 w 1011359"/>
                  <a:gd name="connsiteY3" fmla="*/ 359093 h 359093"/>
                  <a:gd name="connsiteX4" fmla="*/ 0 w 1011359"/>
                  <a:gd name="connsiteY4" fmla="*/ 0 h 359093"/>
                  <a:gd name="connsiteX0" fmla="*/ 0 w 1011359"/>
                  <a:gd name="connsiteY0" fmla="*/ 0 h 382376"/>
                  <a:gd name="connsiteX1" fmla="*/ 1011359 w 1011359"/>
                  <a:gd name="connsiteY1" fmla="*/ 0 h 382376"/>
                  <a:gd name="connsiteX2" fmla="*/ 1011359 w 1011359"/>
                  <a:gd name="connsiteY2" fmla="*/ 359093 h 382376"/>
                  <a:gd name="connsiteX3" fmla="*/ 0 w 1011359"/>
                  <a:gd name="connsiteY3" fmla="*/ 359093 h 382376"/>
                  <a:gd name="connsiteX4" fmla="*/ 0 w 1011359"/>
                  <a:gd name="connsiteY4" fmla="*/ 0 h 382376"/>
                  <a:gd name="connsiteX0" fmla="*/ 0 w 1011359"/>
                  <a:gd name="connsiteY0" fmla="*/ 0 h 393234"/>
                  <a:gd name="connsiteX1" fmla="*/ 1011359 w 1011359"/>
                  <a:gd name="connsiteY1" fmla="*/ 0 h 393234"/>
                  <a:gd name="connsiteX2" fmla="*/ 1011359 w 1011359"/>
                  <a:gd name="connsiteY2" fmla="*/ 359093 h 393234"/>
                  <a:gd name="connsiteX3" fmla="*/ 0 w 1011359"/>
                  <a:gd name="connsiteY3" fmla="*/ 359093 h 393234"/>
                  <a:gd name="connsiteX4" fmla="*/ 0 w 1011359"/>
                  <a:gd name="connsiteY4" fmla="*/ 0 h 3932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359" h="393234">
                    <a:moveTo>
                      <a:pt x="0" y="0"/>
                    </a:moveTo>
                    <a:lnTo>
                      <a:pt x="1011359" y="0"/>
                    </a:lnTo>
                    <a:lnTo>
                      <a:pt x="1011359" y="359093"/>
                    </a:lnTo>
                    <a:cubicBezTo>
                      <a:pt x="674239" y="397193"/>
                      <a:pt x="394270" y="411481"/>
                      <a:pt x="0" y="3590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자유형 40"/>
              <p:cNvSpPr/>
              <p:nvPr/>
            </p:nvSpPr>
            <p:spPr>
              <a:xfrm rot="16080000">
                <a:off x="7928495" y="5259892"/>
                <a:ext cx="1144884" cy="213804"/>
              </a:xfrm>
              <a:custGeom>
                <a:avLst/>
                <a:gdLst>
                  <a:gd name="connsiteX0" fmla="*/ 1264920 w 1264920"/>
                  <a:gd name="connsiteY0" fmla="*/ 236220 h 236220"/>
                  <a:gd name="connsiteX1" fmla="*/ 210862 w 1264920"/>
                  <a:gd name="connsiteY1" fmla="*/ 236220 h 236220"/>
                  <a:gd name="connsiteX2" fmla="*/ 0 w 1264920"/>
                  <a:gd name="connsiteY2" fmla="*/ 0 h 236220"/>
                  <a:gd name="connsiteX3" fmla="*/ 1054058 w 1264920"/>
                  <a:gd name="connsiteY3" fmla="*/ 0 h 236220"/>
                  <a:gd name="connsiteX4" fmla="*/ 1264920 w 1264920"/>
                  <a:gd name="connsiteY4" fmla="*/ 236220 h 23622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20" h="236220">
                    <a:moveTo>
                      <a:pt x="1264920" y="236220"/>
                    </a:moveTo>
                    <a:lnTo>
                      <a:pt x="210862" y="236220"/>
                    </a:lnTo>
                    <a:cubicBezTo>
                      <a:pt x="94363" y="236220"/>
                      <a:pt x="0" y="130441"/>
                      <a:pt x="0" y="0"/>
                    </a:cubicBezTo>
                    <a:lnTo>
                      <a:pt x="1054058" y="0"/>
                    </a:lnTo>
                    <a:cubicBezTo>
                      <a:pt x="1054058" y="130441"/>
                      <a:pt x="1148421" y="236220"/>
                      <a:pt x="1264920" y="23622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자유형 41"/>
              <p:cNvSpPr/>
              <p:nvPr/>
            </p:nvSpPr>
            <p:spPr>
              <a:xfrm rot="5520000" flipH="1">
                <a:off x="7056719" y="5259110"/>
                <a:ext cx="1144884" cy="213804"/>
              </a:xfrm>
              <a:custGeom>
                <a:avLst/>
                <a:gdLst>
                  <a:gd name="connsiteX0" fmla="*/ 1264920 w 1264920"/>
                  <a:gd name="connsiteY0" fmla="*/ 236220 h 236220"/>
                  <a:gd name="connsiteX1" fmla="*/ 210862 w 1264920"/>
                  <a:gd name="connsiteY1" fmla="*/ 236220 h 236220"/>
                  <a:gd name="connsiteX2" fmla="*/ 0 w 1264920"/>
                  <a:gd name="connsiteY2" fmla="*/ 0 h 236220"/>
                  <a:gd name="connsiteX3" fmla="*/ 1054058 w 1264920"/>
                  <a:gd name="connsiteY3" fmla="*/ 0 h 236220"/>
                  <a:gd name="connsiteX4" fmla="*/ 1264920 w 1264920"/>
                  <a:gd name="connsiteY4" fmla="*/ 236220 h 23622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20" h="236220">
                    <a:moveTo>
                      <a:pt x="1264920" y="236220"/>
                    </a:moveTo>
                    <a:lnTo>
                      <a:pt x="210862" y="236220"/>
                    </a:lnTo>
                    <a:cubicBezTo>
                      <a:pt x="94363" y="236220"/>
                      <a:pt x="0" y="130441"/>
                      <a:pt x="0" y="0"/>
                    </a:cubicBezTo>
                    <a:lnTo>
                      <a:pt x="1054058" y="0"/>
                    </a:lnTo>
                    <a:cubicBezTo>
                      <a:pt x="1054058" y="130441"/>
                      <a:pt x="1148421" y="236220"/>
                      <a:pt x="1264920" y="23622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7" name="사다리꼴 96"/>
            <p:cNvSpPr/>
            <p:nvPr/>
          </p:nvSpPr>
          <p:spPr>
            <a:xfrm>
              <a:off x="7674299" y="4456421"/>
              <a:ext cx="777240" cy="352744"/>
            </a:xfrm>
            <a:prstGeom prst="trapezoid">
              <a:avLst>
                <a:gd name="adj" fmla="val 11667"/>
              </a:avLst>
            </a:prstGeom>
            <a:solidFill>
              <a:srgbClr val="ff0000"/>
            </a:solidFill>
            <a:ln w="1809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사다리꼴 97"/>
            <p:cNvSpPr/>
            <p:nvPr/>
          </p:nvSpPr>
          <p:spPr>
            <a:xfrm>
              <a:off x="7954658" y="4557434"/>
              <a:ext cx="210261" cy="127651"/>
            </a:xfrm>
            <a:prstGeom prst="trapezoid">
              <a:avLst>
                <a:gd name="adj" fmla="val 8383"/>
              </a:avLst>
            </a:prstGeom>
            <a:solidFill>
              <a:srgbClr val="ff0000"/>
            </a:solidFill>
            <a:ln w="139700" cap="rnd">
              <a:gradFill>
                <a:gsLst>
                  <a:gs pos="25000">
                    <a:srgbClr val="0070c0"/>
                  </a:gs>
                  <a:gs pos="26000">
                    <a:srgbClr val="819eae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366337" y="1200071"/>
            <a:ext cx="2894524" cy="5410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2000" b="1">
                <a:ea typeface="맑은 고딕"/>
              </a:rPr>
              <a:t>2. 현황 및 </a:t>
            </a:r>
            <a:r>
              <a:rPr lang="ko-KR" altLang="en-US" sz="2000" b="1">
                <a:ea typeface="맑은 고딕"/>
              </a:rPr>
              <a:t>문제점</a:t>
            </a:r>
            <a:endParaRPr lang="ko-KR" altLang="en-US" sz="2000" b="1">
              <a:ea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077937" y="3936993"/>
            <a:ext cx="2894523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2000" b="1">
                <a:ea typeface="맑은 고딕"/>
              </a:rPr>
              <a:t>4. 요약 및 마무리</a:t>
            </a:r>
            <a:endParaRPr lang="en-US" altLang="ko-KR" sz="2000" b="1">
              <a:ea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69625" y="1230230"/>
            <a:ext cx="2894523" cy="53951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  <a:defRPr/>
            </a:pPr>
            <a:r>
              <a:rPr lang="en-US" altLang="ko-KR" sz="2000" b="1">
                <a:ea typeface="맑은 고딕"/>
              </a:rPr>
              <a:t>1. 주제 선정 이유</a:t>
            </a:r>
            <a:endParaRPr lang="en-US" altLang="ko-KR" sz="2000" b="1"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76887" y="4035221"/>
            <a:ext cx="2894523" cy="5443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  <a:defRPr/>
            </a:pPr>
            <a:r>
              <a:rPr lang="en-US" altLang="ko-KR" sz="2000" b="1">
                <a:ea typeface="맑은 고딕"/>
              </a:rPr>
              <a:t>3. 해결방안 및 이</a:t>
            </a:r>
            <a:r>
              <a:rPr lang="ko-KR" altLang="en-US" sz="2000" b="1">
                <a:ea typeface="맑은 고딕"/>
              </a:rPr>
              <a:t>점</a:t>
            </a:r>
            <a:endParaRPr lang="ko-KR" altLang="en-US" sz="2000" b="1">
              <a:ea typeface="맑은 고딕"/>
            </a:endParaRPr>
          </a:p>
        </p:txBody>
      </p:sp>
      <p:grpSp>
        <p:nvGrpSpPr>
          <p:cNvPr id="19" name="그룹 18"/>
          <p:cNvGrpSpPr/>
          <p:nvPr/>
        </p:nvGrpSpPr>
        <p:grpSpPr>
          <a:xfrm rot="0">
            <a:off x="8126109" y="3110459"/>
            <a:ext cx="693502" cy="922010"/>
            <a:chOff x="8126109" y="3110457"/>
            <a:chExt cx="1085580" cy="1349021"/>
          </a:xfrm>
        </p:grpSpPr>
        <p:grpSp>
          <p:nvGrpSpPr>
            <p:cNvPr id="89" name="그룹 88"/>
            <p:cNvGrpSpPr/>
            <p:nvPr/>
          </p:nvGrpSpPr>
          <p:grpSpPr>
            <a:xfrm rot="0">
              <a:off x="8126109" y="3447594"/>
              <a:ext cx="1085580" cy="1011884"/>
              <a:chOff x="8126109" y="3447606"/>
              <a:chExt cx="1085580" cy="1145666"/>
            </a:xfrm>
          </p:grpSpPr>
          <p:sp>
            <p:nvSpPr>
              <p:cNvPr id="92" name="직사각형 20"/>
              <p:cNvSpPr/>
              <p:nvPr/>
            </p:nvSpPr>
            <p:spPr>
              <a:xfrm flipV="1">
                <a:off x="8159446" y="4253753"/>
                <a:ext cx="1011359" cy="132343"/>
              </a:xfrm>
              <a:custGeom>
                <a:avLst/>
                <a:gdLst>
                  <a:gd name="connsiteX0" fmla="*/ 0 w 1011359"/>
                  <a:gd name="connsiteY0" fmla="*/ 0 h 359093"/>
                  <a:gd name="connsiteX1" fmla="*/ 1011359 w 1011359"/>
                  <a:gd name="connsiteY1" fmla="*/ 0 h 359093"/>
                  <a:gd name="connsiteX2" fmla="*/ 1011359 w 1011359"/>
                  <a:gd name="connsiteY2" fmla="*/ 359093 h 359093"/>
                  <a:gd name="connsiteX3" fmla="*/ 0 w 1011359"/>
                  <a:gd name="connsiteY3" fmla="*/ 359093 h 359093"/>
                  <a:gd name="connsiteX4" fmla="*/ 0 w 1011359"/>
                  <a:gd name="connsiteY4" fmla="*/ 0 h 359093"/>
                  <a:gd name="connsiteX0" fmla="*/ 0 w 1011359"/>
                  <a:gd name="connsiteY0" fmla="*/ 0 h 382376"/>
                  <a:gd name="connsiteX1" fmla="*/ 1011359 w 1011359"/>
                  <a:gd name="connsiteY1" fmla="*/ 0 h 382376"/>
                  <a:gd name="connsiteX2" fmla="*/ 1011359 w 1011359"/>
                  <a:gd name="connsiteY2" fmla="*/ 359093 h 382376"/>
                  <a:gd name="connsiteX3" fmla="*/ 0 w 1011359"/>
                  <a:gd name="connsiteY3" fmla="*/ 359093 h 382376"/>
                  <a:gd name="connsiteX4" fmla="*/ 0 w 1011359"/>
                  <a:gd name="connsiteY4" fmla="*/ 0 h 382376"/>
                  <a:gd name="connsiteX0" fmla="*/ 0 w 1011359"/>
                  <a:gd name="connsiteY0" fmla="*/ 0 h 393234"/>
                  <a:gd name="connsiteX1" fmla="*/ 1011359 w 1011359"/>
                  <a:gd name="connsiteY1" fmla="*/ 0 h 393234"/>
                  <a:gd name="connsiteX2" fmla="*/ 1011359 w 1011359"/>
                  <a:gd name="connsiteY2" fmla="*/ 359093 h 393234"/>
                  <a:gd name="connsiteX3" fmla="*/ 0 w 1011359"/>
                  <a:gd name="connsiteY3" fmla="*/ 359093 h 393234"/>
                  <a:gd name="connsiteX4" fmla="*/ 0 w 1011359"/>
                  <a:gd name="connsiteY4" fmla="*/ 0 h 393234"/>
                  <a:gd name="connsiteX0" fmla="*/ 0 w 1011359"/>
                  <a:gd name="connsiteY0" fmla="*/ 0 h 367765"/>
                  <a:gd name="connsiteX1" fmla="*/ 1011359 w 1011359"/>
                  <a:gd name="connsiteY1" fmla="*/ 0 h 367765"/>
                  <a:gd name="connsiteX2" fmla="*/ 1011359 w 1011359"/>
                  <a:gd name="connsiteY2" fmla="*/ 359093 h 367765"/>
                  <a:gd name="connsiteX3" fmla="*/ 0 w 1011359"/>
                  <a:gd name="connsiteY3" fmla="*/ 359093 h 367765"/>
                  <a:gd name="connsiteX4" fmla="*/ 0 w 1011359"/>
                  <a:gd name="connsiteY4" fmla="*/ 0 h 367765"/>
                  <a:gd name="connsiteX0" fmla="*/ 0 w 1011359"/>
                  <a:gd name="connsiteY0" fmla="*/ 0 h 359092"/>
                  <a:gd name="connsiteX1" fmla="*/ 1011359 w 1011359"/>
                  <a:gd name="connsiteY1" fmla="*/ 0 h 359092"/>
                  <a:gd name="connsiteX2" fmla="*/ 1011359 w 1011359"/>
                  <a:gd name="connsiteY2" fmla="*/ 359093 h 359092"/>
                  <a:gd name="connsiteX3" fmla="*/ 0 w 1011359"/>
                  <a:gd name="connsiteY3" fmla="*/ 359093 h 359092"/>
                  <a:gd name="connsiteX4" fmla="*/ 0 w 1011359"/>
                  <a:gd name="connsiteY4" fmla="*/ 0 h 35909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359" h="359092">
                    <a:moveTo>
                      <a:pt x="0" y="0"/>
                    </a:moveTo>
                    <a:lnTo>
                      <a:pt x="1011359" y="0"/>
                    </a:lnTo>
                    <a:lnTo>
                      <a:pt x="1011359" y="359093"/>
                    </a:lnTo>
                    <a:cubicBezTo>
                      <a:pt x="689479" y="293909"/>
                      <a:pt x="424750" y="293440"/>
                      <a:pt x="0" y="3590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dist="38100" dir="5400000" algn="t" rotWithShape="0">
                  <a:schemeClr val="accent5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직사각형 20"/>
              <p:cNvSpPr/>
              <p:nvPr/>
            </p:nvSpPr>
            <p:spPr>
              <a:xfrm>
                <a:off x="8159446" y="3463201"/>
                <a:ext cx="1011359" cy="393234"/>
              </a:xfrm>
              <a:custGeom>
                <a:avLst/>
                <a:gdLst>
                  <a:gd name="connsiteX0" fmla="*/ 0 w 1011359"/>
                  <a:gd name="connsiteY0" fmla="*/ 0 h 359093"/>
                  <a:gd name="connsiteX1" fmla="*/ 1011359 w 1011359"/>
                  <a:gd name="connsiteY1" fmla="*/ 0 h 359093"/>
                  <a:gd name="connsiteX2" fmla="*/ 1011359 w 1011359"/>
                  <a:gd name="connsiteY2" fmla="*/ 359093 h 359093"/>
                  <a:gd name="connsiteX3" fmla="*/ 0 w 1011359"/>
                  <a:gd name="connsiteY3" fmla="*/ 359093 h 359093"/>
                  <a:gd name="connsiteX4" fmla="*/ 0 w 1011359"/>
                  <a:gd name="connsiteY4" fmla="*/ 0 h 359093"/>
                  <a:gd name="connsiteX0" fmla="*/ 0 w 1011359"/>
                  <a:gd name="connsiteY0" fmla="*/ 0 h 382376"/>
                  <a:gd name="connsiteX1" fmla="*/ 1011359 w 1011359"/>
                  <a:gd name="connsiteY1" fmla="*/ 0 h 382376"/>
                  <a:gd name="connsiteX2" fmla="*/ 1011359 w 1011359"/>
                  <a:gd name="connsiteY2" fmla="*/ 359093 h 382376"/>
                  <a:gd name="connsiteX3" fmla="*/ 0 w 1011359"/>
                  <a:gd name="connsiteY3" fmla="*/ 359093 h 382376"/>
                  <a:gd name="connsiteX4" fmla="*/ 0 w 1011359"/>
                  <a:gd name="connsiteY4" fmla="*/ 0 h 382376"/>
                  <a:gd name="connsiteX0" fmla="*/ 0 w 1011359"/>
                  <a:gd name="connsiteY0" fmla="*/ 0 h 393234"/>
                  <a:gd name="connsiteX1" fmla="*/ 1011359 w 1011359"/>
                  <a:gd name="connsiteY1" fmla="*/ 0 h 393234"/>
                  <a:gd name="connsiteX2" fmla="*/ 1011359 w 1011359"/>
                  <a:gd name="connsiteY2" fmla="*/ 359093 h 393234"/>
                  <a:gd name="connsiteX3" fmla="*/ 0 w 1011359"/>
                  <a:gd name="connsiteY3" fmla="*/ 359093 h 393234"/>
                  <a:gd name="connsiteX4" fmla="*/ 0 w 1011359"/>
                  <a:gd name="connsiteY4" fmla="*/ 0 h 3932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359" h="393234">
                    <a:moveTo>
                      <a:pt x="0" y="0"/>
                    </a:moveTo>
                    <a:lnTo>
                      <a:pt x="1011359" y="0"/>
                    </a:lnTo>
                    <a:lnTo>
                      <a:pt x="1011359" y="359093"/>
                    </a:lnTo>
                    <a:cubicBezTo>
                      <a:pt x="674239" y="397193"/>
                      <a:pt x="394270" y="411481"/>
                      <a:pt x="0" y="3590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자유형 104"/>
              <p:cNvSpPr/>
              <p:nvPr/>
            </p:nvSpPr>
            <p:spPr>
              <a:xfrm rot="16080000">
                <a:off x="8532345" y="3913928"/>
                <a:ext cx="1144884" cy="213804"/>
              </a:xfrm>
              <a:custGeom>
                <a:avLst/>
                <a:gdLst>
                  <a:gd name="connsiteX0" fmla="*/ 1264920 w 1264920"/>
                  <a:gd name="connsiteY0" fmla="*/ 236220 h 236220"/>
                  <a:gd name="connsiteX1" fmla="*/ 210862 w 1264920"/>
                  <a:gd name="connsiteY1" fmla="*/ 236220 h 236220"/>
                  <a:gd name="connsiteX2" fmla="*/ 0 w 1264920"/>
                  <a:gd name="connsiteY2" fmla="*/ 0 h 236220"/>
                  <a:gd name="connsiteX3" fmla="*/ 1054058 w 1264920"/>
                  <a:gd name="connsiteY3" fmla="*/ 0 h 236220"/>
                  <a:gd name="connsiteX4" fmla="*/ 1264920 w 1264920"/>
                  <a:gd name="connsiteY4" fmla="*/ 236220 h 23622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20" h="236220">
                    <a:moveTo>
                      <a:pt x="1264920" y="236220"/>
                    </a:moveTo>
                    <a:lnTo>
                      <a:pt x="210862" y="236220"/>
                    </a:lnTo>
                    <a:cubicBezTo>
                      <a:pt x="94363" y="236220"/>
                      <a:pt x="0" y="130441"/>
                      <a:pt x="0" y="0"/>
                    </a:cubicBezTo>
                    <a:lnTo>
                      <a:pt x="1054058" y="0"/>
                    </a:lnTo>
                    <a:cubicBezTo>
                      <a:pt x="1054058" y="130441"/>
                      <a:pt x="1148421" y="236220"/>
                      <a:pt x="1264920" y="23622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 105"/>
              <p:cNvSpPr/>
              <p:nvPr/>
            </p:nvSpPr>
            <p:spPr>
              <a:xfrm rot="5520000" flipH="1">
                <a:off x="7660569" y="3913146"/>
                <a:ext cx="1144884" cy="213804"/>
              </a:xfrm>
              <a:custGeom>
                <a:avLst/>
                <a:gdLst>
                  <a:gd name="connsiteX0" fmla="*/ 1264920 w 1264920"/>
                  <a:gd name="connsiteY0" fmla="*/ 236220 h 236220"/>
                  <a:gd name="connsiteX1" fmla="*/ 210862 w 1264920"/>
                  <a:gd name="connsiteY1" fmla="*/ 236220 h 236220"/>
                  <a:gd name="connsiteX2" fmla="*/ 0 w 1264920"/>
                  <a:gd name="connsiteY2" fmla="*/ 0 h 236220"/>
                  <a:gd name="connsiteX3" fmla="*/ 1054058 w 1264920"/>
                  <a:gd name="connsiteY3" fmla="*/ 0 h 236220"/>
                  <a:gd name="connsiteX4" fmla="*/ 1264920 w 1264920"/>
                  <a:gd name="connsiteY4" fmla="*/ 236220 h 23622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20" h="236220">
                    <a:moveTo>
                      <a:pt x="1264920" y="236220"/>
                    </a:moveTo>
                    <a:lnTo>
                      <a:pt x="210862" y="236220"/>
                    </a:lnTo>
                    <a:cubicBezTo>
                      <a:pt x="94363" y="236220"/>
                      <a:pt x="0" y="130441"/>
                      <a:pt x="0" y="0"/>
                    </a:cubicBezTo>
                    <a:lnTo>
                      <a:pt x="1054058" y="0"/>
                    </a:lnTo>
                    <a:cubicBezTo>
                      <a:pt x="1054058" y="130441"/>
                      <a:pt x="1148421" y="236220"/>
                      <a:pt x="1264920" y="23622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0" name="사다리꼴 89"/>
            <p:cNvSpPr/>
            <p:nvPr/>
          </p:nvSpPr>
          <p:spPr>
            <a:xfrm>
              <a:off x="8278149" y="3110457"/>
              <a:ext cx="777240" cy="352744"/>
            </a:xfrm>
            <a:prstGeom prst="trapezoid">
              <a:avLst>
                <a:gd name="adj" fmla="val 11667"/>
              </a:avLst>
            </a:prstGeom>
            <a:solidFill>
              <a:schemeClr val="accent1"/>
            </a:solidFill>
            <a:ln w="180975" cap="rnd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사다리꼴 90"/>
            <p:cNvSpPr/>
            <p:nvPr/>
          </p:nvSpPr>
          <p:spPr>
            <a:xfrm>
              <a:off x="8558508" y="3211470"/>
              <a:ext cx="210261" cy="127651"/>
            </a:xfrm>
            <a:prstGeom prst="trapezoid">
              <a:avLst>
                <a:gd name="adj" fmla="val 8383"/>
              </a:avLst>
            </a:prstGeom>
            <a:solidFill>
              <a:srgbClr val="819eae"/>
            </a:solidFill>
            <a:ln w="139700" cap="rnd">
              <a:gradFill>
                <a:gsLst>
                  <a:gs pos="25000">
                    <a:srgbClr val="0070c0"/>
                  </a:gs>
                  <a:gs pos="26000">
                    <a:srgbClr val="819eae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 rot="0">
            <a:off x="7500864" y="1776043"/>
            <a:ext cx="693502" cy="922012"/>
            <a:chOff x="7500865" y="1776043"/>
            <a:chExt cx="1085580" cy="1349026"/>
          </a:xfrm>
        </p:grpSpPr>
        <p:grpSp>
          <p:nvGrpSpPr>
            <p:cNvPr id="82" name="그룹 81"/>
            <p:cNvGrpSpPr/>
            <p:nvPr/>
          </p:nvGrpSpPr>
          <p:grpSpPr>
            <a:xfrm rot="0">
              <a:off x="7500865" y="2113185"/>
              <a:ext cx="1085580" cy="1011884"/>
              <a:chOff x="7500865" y="2113192"/>
              <a:chExt cx="1085580" cy="1145666"/>
            </a:xfrm>
          </p:grpSpPr>
          <p:sp>
            <p:nvSpPr>
              <p:cNvPr id="85" name="직사각형 20"/>
              <p:cNvSpPr/>
              <p:nvPr/>
            </p:nvSpPr>
            <p:spPr>
              <a:xfrm flipV="1">
                <a:off x="7534202" y="2919339"/>
                <a:ext cx="1011359" cy="132343"/>
              </a:xfrm>
              <a:custGeom>
                <a:avLst/>
                <a:gdLst>
                  <a:gd name="connsiteX0" fmla="*/ 0 w 1011359"/>
                  <a:gd name="connsiteY0" fmla="*/ 0 h 359093"/>
                  <a:gd name="connsiteX1" fmla="*/ 1011359 w 1011359"/>
                  <a:gd name="connsiteY1" fmla="*/ 0 h 359093"/>
                  <a:gd name="connsiteX2" fmla="*/ 1011359 w 1011359"/>
                  <a:gd name="connsiteY2" fmla="*/ 359093 h 359093"/>
                  <a:gd name="connsiteX3" fmla="*/ 0 w 1011359"/>
                  <a:gd name="connsiteY3" fmla="*/ 359093 h 359093"/>
                  <a:gd name="connsiteX4" fmla="*/ 0 w 1011359"/>
                  <a:gd name="connsiteY4" fmla="*/ 0 h 359093"/>
                  <a:gd name="connsiteX0" fmla="*/ 0 w 1011359"/>
                  <a:gd name="connsiteY0" fmla="*/ 0 h 382376"/>
                  <a:gd name="connsiteX1" fmla="*/ 1011359 w 1011359"/>
                  <a:gd name="connsiteY1" fmla="*/ 0 h 382376"/>
                  <a:gd name="connsiteX2" fmla="*/ 1011359 w 1011359"/>
                  <a:gd name="connsiteY2" fmla="*/ 359093 h 382376"/>
                  <a:gd name="connsiteX3" fmla="*/ 0 w 1011359"/>
                  <a:gd name="connsiteY3" fmla="*/ 359093 h 382376"/>
                  <a:gd name="connsiteX4" fmla="*/ 0 w 1011359"/>
                  <a:gd name="connsiteY4" fmla="*/ 0 h 382376"/>
                  <a:gd name="connsiteX0" fmla="*/ 0 w 1011359"/>
                  <a:gd name="connsiteY0" fmla="*/ 0 h 393234"/>
                  <a:gd name="connsiteX1" fmla="*/ 1011359 w 1011359"/>
                  <a:gd name="connsiteY1" fmla="*/ 0 h 393234"/>
                  <a:gd name="connsiteX2" fmla="*/ 1011359 w 1011359"/>
                  <a:gd name="connsiteY2" fmla="*/ 359093 h 393234"/>
                  <a:gd name="connsiteX3" fmla="*/ 0 w 1011359"/>
                  <a:gd name="connsiteY3" fmla="*/ 359093 h 393234"/>
                  <a:gd name="connsiteX4" fmla="*/ 0 w 1011359"/>
                  <a:gd name="connsiteY4" fmla="*/ 0 h 393234"/>
                  <a:gd name="connsiteX0" fmla="*/ 0 w 1011359"/>
                  <a:gd name="connsiteY0" fmla="*/ 0 h 367765"/>
                  <a:gd name="connsiteX1" fmla="*/ 1011359 w 1011359"/>
                  <a:gd name="connsiteY1" fmla="*/ 0 h 367765"/>
                  <a:gd name="connsiteX2" fmla="*/ 1011359 w 1011359"/>
                  <a:gd name="connsiteY2" fmla="*/ 359093 h 367765"/>
                  <a:gd name="connsiteX3" fmla="*/ 0 w 1011359"/>
                  <a:gd name="connsiteY3" fmla="*/ 359093 h 367765"/>
                  <a:gd name="connsiteX4" fmla="*/ 0 w 1011359"/>
                  <a:gd name="connsiteY4" fmla="*/ 0 h 367765"/>
                  <a:gd name="connsiteX0" fmla="*/ 0 w 1011359"/>
                  <a:gd name="connsiteY0" fmla="*/ 0 h 359092"/>
                  <a:gd name="connsiteX1" fmla="*/ 1011359 w 1011359"/>
                  <a:gd name="connsiteY1" fmla="*/ 0 h 359092"/>
                  <a:gd name="connsiteX2" fmla="*/ 1011359 w 1011359"/>
                  <a:gd name="connsiteY2" fmla="*/ 359093 h 359092"/>
                  <a:gd name="connsiteX3" fmla="*/ 0 w 1011359"/>
                  <a:gd name="connsiteY3" fmla="*/ 359093 h 359092"/>
                  <a:gd name="connsiteX4" fmla="*/ 0 w 1011359"/>
                  <a:gd name="connsiteY4" fmla="*/ 0 h 35909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359" h="359092">
                    <a:moveTo>
                      <a:pt x="0" y="0"/>
                    </a:moveTo>
                    <a:lnTo>
                      <a:pt x="1011359" y="0"/>
                    </a:lnTo>
                    <a:lnTo>
                      <a:pt x="1011359" y="359093"/>
                    </a:lnTo>
                    <a:cubicBezTo>
                      <a:pt x="689479" y="293909"/>
                      <a:pt x="424750" y="293440"/>
                      <a:pt x="0" y="3590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dist="38100" dir="5400000" algn="t" rotWithShape="0">
                  <a:schemeClr val="accent5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직사각형 20"/>
              <p:cNvSpPr/>
              <p:nvPr/>
            </p:nvSpPr>
            <p:spPr>
              <a:xfrm>
                <a:off x="7534202" y="2128787"/>
                <a:ext cx="1011359" cy="393234"/>
              </a:xfrm>
              <a:custGeom>
                <a:avLst/>
                <a:gdLst>
                  <a:gd name="connsiteX0" fmla="*/ 0 w 1011359"/>
                  <a:gd name="connsiteY0" fmla="*/ 0 h 359093"/>
                  <a:gd name="connsiteX1" fmla="*/ 1011359 w 1011359"/>
                  <a:gd name="connsiteY1" fmla="*/ 0 h 359093"/>
                  <a:gd name="connsiteX2" fmla="*/ 1011359 w 1011359"/>
                  <a:gd name="connsiteY2" fmla="*/ 359093 h 359093"/>
                  <a:gd name="connsiteX3" fmla="*/ 0 w 1011359"/>
                  <a:gd name="connsiteY3" fmla="*/ 359093 h 359093"/>
                  <a:gd name="connsiteX4" fmla="*/ 0 w 1011359"/>
                  <a:gd name="connsiteY4" fmla="*/ 0 h 359093"/>
                  <a:gd name="connsiteX0" fmla="*/ 0 w 1011359"/>
                  <a:gd name="connsiteY0" fmla="*/ 0 h 382376"/>
                  <a:gd name="connsiteX1" fmla="*/ 1011359 w 1011359"/>
                  <a:gd name="connsiteY1" fmla="*/ 0 h 382376"/>
                  <a:gd name="connsiteX2" fmla="*/ 1011359 w 1011359"/>
                  <a:gd name="connsiteY2" fmla="*/ 359093 h 382376"/>
                  <a:gd name="connsiteX3" fmla="*/ 0 w 1011359"/>
                  <a:gd name="connsiteY3" fmla="*/ 359093 h 382376"/>
                  <a:gd name="connsiteX4" fmla="*/ 0 w 1011359"/>
                  <a:gd name="connsiteY4" fmla="*/ 0 h 382376"/>
                  <a:gd name="connsiteX0" fmla="*/ 0 w 1011359"/>
                  <a:gd name="connsiteY0" fmla="*/ 0 h 393234"/>
                  <a:gd name="connsiteX1" fmla="*/ 1011359 w 1011359"/>
                  <a:gd name="connsiteY1" fmla="*/ 0 h 393234"/>
                  <a:gd name="connsiteX2" fmla="*/ 1011359 w 1011359"/>
                  <a:gd name="connsiteY2" fmla="*/ 359093 h 393234"/>
                  <a:gd name="connsiteX3" fmla="*/ 0 w 1011359"/>
                  <a:gd name="connsiteY3" fmla="*/ 359093 h 393234"/>
                  <a:gd name="connsiteX4" fmla="*/ 0 w 1011359"/>
                  <a:gd name="connsiteY4" fmla="*/ 0 h 3932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359" h="393234">
                    <a:moveTo>
                      <a:pt x="0" y="0"/>
                    </a:moveTo>
                    <a:lnTo>
                      <a:pt x="1011359" y="0"/>
                    </a:lnTo>
                    <a:lnTo>
                      <a:pt x="1011359" y="359093"/>
                    </a:lnTo>
                    <a:cubicBezTo>
                      <a:pt x="674239" y="397193"/>
                      <a:pt x="394270" y="411481"/>
                      <a:pt x="0" y="3590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 112"/>
              <p:cNvSpPr/>
              <p:nvPr/>
            </p:nvSpPr>
            <p:spPr>
              <a:xfrm rot="16080000">
                <a:off x="7907101" y="2579514"/>
                <a:ext cx="1144884" cy="213804"/>
              </a:xfrm>
              <a:custGeom>
                <a:avLst/>
                <a:gdLst>
                  <a:gd name="connsiteX0" fmla="*/ 1264920 w 1264920"/>
                  <a:gd name="connsiteY0" fmla="*/ 236220 h 236220"/>
                  <a:gd name="connsiteX1" fmla="*/ 210862 w 1264920"/>
                  <a:gd name="connsiteY1" fmla="*/ 236220 h 236220"/>
                  <a:gd name="connsiteX2" fmla="*/ 0 w 1264920"/>
                  <a:gd name="connsiteY2" fmla="*/ 0 h 236220"/>
                  <a:gd name="connsiteX3" fmla="*/ 1054058 w 1264920"/>
                  <a:gd name="connsiteY3" fmla="*/ 0 h 236220"/>
                  <a:gd name="connsiteX4" fmla="*/ 1264920 w 1264920"/>
                  <a:gd name="connsiteY4" fmla="*/ 236220 h 23622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20" h="236220">
                    <a:moveTo>
                      <a:pt x="1264920" y="236220"/>
                    </a:moveTo>
                    <a:lnTo>
                      <a:pt x="210862" y="236220"/>
                    </a:lnTo>
                    <a:cubicBezTo>
                      <a:pt x="94363" y="236220"/>
                      <a:pt x="0" y="130441"/>
                      <a:pt x="0" y="0"/>
                    </a:cubicBezTo>
                    <a:lnTo>
                      <a:pt x="1054058" y="0"/>
                    </a:lnTo>
                    <a:cubicBezTo>
                      <a:pt x="1054058" y="130441"/>
                      <a:pt x="1148421" y="236220"/>
                      <a:pt x="1264920" y="23622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자유형 113"/>
              <p:cNvSpPr/>
              <p:nvPr/>
            </p:nvSpPr>
            <p:spPr>
              <a:xfrm rot="5520000" flipH="1">
                <a:off x="7035325" y="2578732"/>
                <a:ext cx="1144884" cy="213804"/>
              </a:xfrm>
              <a:custGeom>
                <a:avLst/>
                <a:gdLst>
                  <a:gd name="connsiteX0" fmla="*/ 1264920 w 1264920"/>
                  <a:gd name="connsiteY0" fmla="*/ 236220 h 236220"/>
                  <a:gd name="connsiteX1" fmla="*/ 210862 w 1264920"/>
                  <a:gd name="connsiteY1" fmla="*/ 236220 h 236220"/>
                  <a:gd name="connsiteX2" fmla="*/ 0 w 1264920"/>
                  <a:gd name="connsiteY2" fmla="*/ 0 h 236220"/>
                  <a:gd name="connsiteX3" fmla="*/ 1054058 w 1264920"/>
                  <a:gd name="connsiteY3" fmla="*/ 0 h 236220"/>
                  <a:gd name="connsiteX4" fmla="*/ 1264920 w 1264920"/>
                  <a:gd name="connsiteY4" fmla="*/ 236220 h 23622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20" h="236220">
                    <a:moveTo>
                      <a:pt x="1264920" y="236220"/>
                    </a:moveTo>
                    <a:lnTo>
                      <a:pt x="210862" y="236220"/>
                    </a:lnTo>
                    <a:cubicBezTo>
                      <a:pt x="94363" y="236220"/>
                      <a:pt x="0" y="130441"/>
                      <a:pt x="0" y="0"/>
                    </a:cubicBezTo>
                    <a:lnTo>
                      <a:pt x="1054058" y="0"/>
                    </a:lnTo>
                    <a:cubicBezTo>
                      <a:pt x="1054058" y="130441"/>
                      <a:pt x="1148421" y="236220"/>
                      <a:pt x="1264920" y="23622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3" name="사다리꼴 82"/>
            <p:cNvSpPr/>
            <p:nvPr/>
          </p:nvSpPr>
          <p:spPr>
            <a:xfrm>
              <a:off x="7652905" y="1776043"/>
              <a:ext cx="777240" cy="352744"/>
            </a:xfrm>
            <a:prstGeom prst="trapezoid">
              <a:avLst>
                <a:gd name="adj" fmla="val 11667"/>
              </a:avLst>
            </a:prstGeom>
            <a:solidFill>
              <a:schemeClr val="accent1"/>
            </a:solidFill>
            <a:ln w="1809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사다리꼴 83"/>
            <p:cNvSpPr/>
            <p:nvPr/>
          </p:nvSpPr>
          <p:spPr>
            <a:xfrm>
              <a:off x="7933264" y="1877056"/>
              <a:ext cx="210261" cy="127651"/>
            </a:xfrm>
            <a:prstGeom prst="trapezoid">
              <a:avLst>
                <a:gd name="adj" fmla="val 8383"/>
              </a:avLst>
            </a:prstGeom>
            <a:solidFill>
              <a:srgbClr val="819eae"/>
            </a:solidFill>
            <a:ln w="139700" cap="rnd">
              <a:gradFill>
                <a:gsLst>
                  <a:gs pos="25000">
                    <a:srgbClr val="0070c0"/>
                  </a:gs>
                  <a:gs pos="26000">
                    <a:srgbClr val="819eae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 rot="0">
            <a:off x="5815232" y="1234026"/>
            <a:ext cx="693502" cy="922014"/>
            <a:chOff x="5815232" y="1234026"/>
            <a:chExt cx="1085580" cy="1349028"/>
          </a:xfrm>
        </p:grpSpPr>
        <p:grpSp>
          <p:nvGrpSpPr>
            <p:cNvPr id="75" name="그룹 74"/>
            <p:cNvGrpSpPr/>
            <p:nvPr/>
          </p:nvGrpSpPr>
          <p:grpSpPr>
            <a:xfrm rot="0">
              <a:off x="5815232" y="1571170"/>
              <a:ext cx="1085580" cy="1011884"/>
              <a:chOff x="5815232" y="1571175"/>
              <a:chExt cx="1085580" cy="1145666"/>
            </a:xfrm>
          </p:grpSpPr>
          <p:sp>
            <p:nvSpPr>
              <p:cNvPr id="78" name="직사각형 20"/>
              <p:cNvSpPr/>
              <p:nvPr/>
            </p:nvSpPr>
            <p:spPr>
              <a:xfrm flipV="1">
                <a:off x="5848569" y="2377322"/>
                <a:ext cx="1011359" cy="132343"/>
              </a:xfrm>
              <a:custGeom>
                <a:avLst/>
                <a:gdLst>
                  <a:gd name="connsiteX0" fmla="*/ 0 w 1011359"/>
                  <a:gd name="connsiteY0" fmla="*/ 0 h 359093"/>
                  <a:gd name="connsiteX1" fmla="*/ 1011359 w 1011359"/>
                  <a:gd name="connsiteY1" fmla="*/ 0 h 359093"/>
                  <a:gd name="connsiteX2" fmla="*/ 1011359 w 1011359"/>
                  <a:gd name="connsiteY2" fmla="*/ 359093 h 359093"/>
                  <a:gd name="connsiteX3" fmla="*/ 0 w 1011359"/>
                  <a:gd name="connsiteY3" fmla="*/ 359093 h 359093"/>
                  <a:gd name="connsiteX4" fmla="*/ 0 w 1011359"/>
                  <a:gd name="connsiteY4" fmla="*/ 0 h 359093"/>
                  <a:gd name="connsiteX0" fmla="*/ 0 w 1011359"/>
                  <a:gd name="connsiteY0" fmla="*/ 0 h 382376"/>
                  <a:gd name="connsiteX1" fmla="*/ 1011359 w 1011359"/>
                  <a:gd name="connsiteY1" fmla="*/ 0 h 382376"/>
                  <a:gd name="connsiteX2" fmla="*/ 1011359 w 1011359"/>
                  <a:gd name="connsiteY2" fmla="*/ 359093 h 382376"/>
                  <a:gd name="connsiteX3" fmla="*/ 0 w 1011359"/>
                  <a:gd name="connsiteY3" fmla="*/ 359093 h 382376"/>
                  <a:gd name="connsiteX4" fmla="*/ 0 w 1011359"/>
                  <a:gd name="connsiteY4" fmla="*/ 0 h 382376"/>
                  <a:gd name="connsiteX0" fmla="*/ 0 w 1011359"/>
                  <a:gd name="connsiteY0" fmla="*/ 0 h 393234"/>
                  <a:gd name="connsiteX1" fmla="*/ 1011359 w 1011359"/>
                  <a:gd name="connsiteY1" fmla="*/ 0 h 393234"/>
                  <a:gd name="connsiteX2" fmla="*/ 1011359 w 1011359"/>
                  <a:gd name="connsiteY2" fmla="*/ 359093 h 393234"/>
                  <a:gd name="connsiteX3" fmla="*/ 0 w 1011359"/>
                  <a:gd name="connsiteY3" fmla="*/ 359093 h 393234"/>
                  <a:gd name="connsiteX4" fmla="*/ 0 w 1011359"/>
                  <a:gd name="connsiteY4" fmla="*/ 0 h 393234"/>
                  <a:gd name="connsiteX0" fmla="*/ 0 w 1011359"/>
                  <a:gd name="connsiteY0" fmla="*/ 0 h 367765"/>
                  <a:gd name="connsiteX1" fmla="*/ 1011359 w 1011359"/>
                  <a:gd name="connsiteY1" fmla="*/ 0 h 367765"/>
                  <a:gd name="connsiteX2" fmla="*/ 1011359 w 1011359"/>
                  <a:gd name="connsiteY2" fmla="*/ 359093 h 367765"/>
                  <a:gd name="connsiteX3" fmla="*/ 0 w 1011359"/>
                  <a:gd name="connsiteY3" fmla="*/ 359093 h 367765"/>
                  <a:gd name="connsiteX4" fmla="*/ 0 w 1011359"/>
                  <a:gd name="connsiteY4" fmla="*/ 0 h 367765"/>
                  <a:gd name="connsiteX0" fmla="*/ 0 w 1011359"/>
                  <a:gd name="connsiteY0" fmla="*/ 0 h 359092"/>
                  <a:gd name="connsiteX1" fmla="*/ 1011359 w 1011359"/>
                  <a:gd name="connsiteY1" fmla="*/ 0 h 359092"/>
                  <a:gd name="connsiteX2" fmla="*/ 1011359 w 1011359"/>
                  <a:gd name="connsiteY2" fmla="*/ 359093 h 359092"/>
                  <a:gd name="connsiteX3" fmla="*/ 0 w 1011359"/>
                  <a:gd name="connsiteY3" fmla="*/ 359093 h 359092"/>
                  <a:gd name="connsiteX4" fmla="*/ 0 w 1011359"/>
                  <a:gd name="connsiteY4" fmla="*/ 0 h 35909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359" h="359092">
                    <a:moveTo>
                      <a:pt x="0" y="0"/>
                    </a:moveTo>
                    <a:lnTo>
                      <a:pt x="1011359" y="0"/>
                    </a:lnTo>
                    <a:lnTo>
                      <a:pt x="1011359" y="359093"/>
                    </a:lnTo>
                    <a:cubicBezTo>
                      <a:pt x="689479" y="293909"/>
                      <a:pt x="424750" y="293440"/>
                      <a:pt x="0" y="3590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dist="38100" dir="5400000" algn="t" rotWithShape="0">
                  <a:schemeClr val="accent5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직사각형 20"/>
              <p:cNvSpPr/>
              <p:nvPr/>
            </p:nvSpPr>
            <p:spPr>
              <a:xfrm>
                <a:off x="5848569" y="1586770"/>
                <a:ext cx="1011359" cy="393234"/>
              </a:xfrm>
              <a:custGeom>
                <a:avLst/>
                <a:gdLst>
                  <a:gd name="connsiteX0" fmla="*/ 0 w 1011359"/>
                  <a:gd name="connsiteY0" fmla="*/ 0 h 359093"/>
                  <a:gd name="connsiteX1" fmla="*/ 1011359 w 1011359"/>
                  <a:gd name="connsiteY1" fmla="*/ 0 h 359093"/>
                  <a:gd name="connsiteX2" fmla="*/ 1011359 w 1011359"/>
                  <a:gd name="connsiteY2" fmla="*/ 359093 h 359093"/>
                  <a:gd name="connsiteX3" fmla="*/ 0 w 1011359"/>
                  <a:gd name="connsiteY3" fmla="*/ 359093 h 359093"/>
                  <a:gd name="connsiteX4" fmla="*/ 0 w 1011359"/>
                  <a:gd name="connsiteY4" fmla="*/ 0 h 359093"/>
                  <a:gd name="connsiteX0" fmla="*/ 0 w 1011359"/>
                  <a:gd name="connsiteY0" fmla="*/ 0 h 382376"/>
                  <a:gd name="connsiteX1" fmla="*/ 1011359 w 1011359"/>
                  <a:gd name="connsiteY1" fmla="*/ 0 h 382376"/>
                  <a:gd name="connsiteX2" fmla="*/ 1011359 w 1011359"/>
                  <a:gd name="connsiteY2" fmla="*/ 359093 h 382376"/>
                  <a:gd name="connsiteX3" fmla="*/ 0 w 1011359"/>
                  <a:gd name="connsiteY3" fmla="*/ 359093 h 382376"/>
                  <a:gd name="connsiteX4" fmla="*/ 0 w 1011359"/>
                  <a:gd name="connsiteY4" fmla="*/ 0 h 382376"/>
                  <a:gd name="connsiteX0" fmla="*/ 0 w 1011359"/>
                  <a:gd name="connsiteY0" fmla="*/ 0 h 393234"/>
                  <a:gd name="connsiteX1" fmla="*/ 1011359 w 1011359"/>
                  <a:gd name="connsiteY1" fmla="*/ 0 h 393234"/>
                  <a:gd name="connsiteX2" fmla="*/ 1011359 w 1011359"/>
                  <a:gd name="connsiteY2" fmla="*/ 359093 h 393234"/>
                  <a:gd name="connsiteX3" fmla="*/ 0 w 1011359"/>
                  <a:gd name="connsiteY3" fmla="*/ 359093 h 393234"/>
                  <a:gd name="connsiteX4" fmla="*/ 0 w 1011359"/>
                  <a:gd name="connsiteY4" fmla="*/ 0 h 3932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359" h="393234">
                    <a:moveTo>
                      <a:pt x="0" y="0"/>
                    </a:moveTo>
                    <a:lnTo>
                      <a:pt x="1011359" y="0"/>
                    </a:lnTo>
                    <a:lnTo>
                      <a:pt x="1011359" y="359093"/>
                    </a:lnTo>
                    <a:cubicBezTo>
                      <a:pt x="674239" y="397193"/>
                      <a:pt x="394270" y="411481"/>
                      <a:pt x="0" y="3590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 120"/>
              <p:cNvSpPr/>
              <p:nvPr/>
            </p:nvSpPr>
            <p:spPr>
              <a:xfrm rot="16080000">
                <a:off x="6221468" y="2037497"/>
                <a:ext cx="1144884" cy="213804"/>
              </a:xfrm>
              <a:custGeom>
                <a:avLst/>
                <a:gdLst>
                  <a:gd name="connsiteX0" fmla="*/ 1264920 w 1264920"/>
                  <a:gd name="connsiteY0" fmla="*/ 236220 h 236220"/>
                  <a:gd name="connsiteX1" fmla="*/ 210862 w 1264920"/>
                  <a:gd name="connsiteY1" fmla="*/ 236220 h 236220"/>
                  <a:gd name="connsiteX2" fmla="*/ 0 w 1264920"/>
                  <a:gd name="connsiteY2" fmla="*/ 0 h 236220"/>
                  <a:gd name="connsiteX3" fmla="*/ 1054058 w 1264920"/>
                  <a:gd name="connsiteY3" fmla="*/ 0 h 236220"/>
                  <a:gd name="connsiteX4" fmla="*/ 1264920 w 1264920"/>
                  <a:gd name="connsiteY4" fmla="*/ 236220 h 23622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20" h="236220">
                    <a:moveTo>
                      <a:pt x="1264920" y="236220"/>
                    </a:moveTo>
                    <a:lnTo>
                      <a:pt x="210862" y="236220"/>
                    </a:lnTo>
                    <a:cubicBezTo>
                      <a:pt x="94363" y="236220"/>
                      <a:pt x="0" y="130441"/>
                      <a:pt x="0" y="0"/>
                    </a:cubicBezTo>
                    <a:lnTo>
                      <a:pt x="1054058" y="0"/>
                    </a:lnTo>
                    <a:cubicBezTo>
                      <a:pt x="1054058" y="130441"/>
                      <a:pt x="1148421" y="236220"/>
                      <a:pt x="1264920" y="23622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121"/>
              <p:cNvSpPr/>
              <p:nvPr/>
            </p:nvSpPr>
            <p:spPr>
              <a:xfrm rot="5520000" flipH="1">
                <a:off x="5349692" y="2036715"/>
                <a:ext cx="1144884" cy="213804"/>
              </a:xfrm>
              <a:custGeom>
                <a:avLst/>
                <a:gdLst>
                  <a:gd name="connsiteX0" fmla="*/ 1264920 w 1264920"/>
                  <a:gd name="connsiteY0" fmla="*/ 236220 h 236220"/>
                  <a:gd name="connsiteX1" fmla="*/ 210862 w 1264920"/>
                  <a:gd name="connsiteY1" fmla="*/ 236220 h 236220"/>
                  <a:gd name="connsiteX2" fmla="*/ 0 w 1264920"/>
                  <a:gd name="connsiteY2" fmla="*/ 0 h 236220"/>
                  <a:gd name="connsiteX3" fmla="*/ 1054058 w 1264920"/>
                  <a:gd name="connsiteY3" fmla="*/ 0 h 236220"/>
                  <a:gd name="connsiteX4" fmla="*/ 1264920 w 1264920"/>
                  <a:gd name="connsiteY4" fmla="*/ 236220 h 23622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20" h="236220">
                    <a:moveTo>
                      <a:pt x="1264920" y="236220"/>
                    </a:moveTo>
                    <a:lnTo>
                      <a:pt x="210862" y="236220"/>
                    </a:lnTo>
                    <a:cubicBezTo>
                      <a:pt x="94363" y="236220"/>
                      <a:pt x="0" y="130441"/>
                      <a:pt x="0" y="0"/>
                    </a:cubicBezTo>
                    <a:lnTo>
                      <a:pt x="1054058" y="0"/>
                    </a:lnTo>
                    <a:cubicBezTo>
                      <a:pt x="1054058" y="130441"/>
                      <a:pt x="1148421" y="236220"/>
                      <a:pt x="1264920" y="23622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사다리꼴 75"/>
            <p:cNvSpPr/>
            <p:nvPr/>
          </p:nvSpPr>
          <p:spPr>
            <a:xfrm>
              <a:off x="5967272" y="1234026"/>
              <a:ext cx="777240" cy="352744"/>
            </a:xfrm>
            <a:prstGeom prst="trapezoid">
              <a:avLst>
                <a:gd name="adj" fmla="val 11667"/>
              </a:avLst>
            </a:prstGeom>
            <a:solidFill>
              <a:schemeClr val="accent1"/>
            </a:solidFill>
            <a:ln w="180975" cap="rnd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사다리꼴 76"/>
            <p:cNvSpPr/>
            <p:nvPr/>
          </p:nvSpPr>
          <p:spPr>
            <a:xfrm>
              <a:off x="6247631" y="1335039"/>
              <a:ext cx="210261" cy="127651"/>
            </a:xfrm>
            <a:prstGeom prst="trapezoid">
              <a:avLst>
                <a:gd name="adj" fmla="val 8383"/>
              </a:avLst>
            </a:prstGeom>
            <a:solidFill>
              <a:srgbClr val="819eae"/>
            </a:solidFill>
            <a:ln w="139700" cap="rnd">
              <a:gradFill>
                <a:gsLst>
                  <a:gs pos="25000">
                    <a:srgbClr val="0070c0"/>
                  </a:gs>
                  <a:gs pos="26000">
                    <a:srgbClr val="819eae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 rot="0">
            <a:off x="5789796" y="4931311"/>
            <a:ext cx="693502" cy="922005"/>
            <a:chOff x="5789796" y="4931311"/>
            <a:chExt cx="1085580" cy="1349015"/>
          </a:xfrm>
        </p:grpSpPr>
        <p:grpSp>
          <p:nvGrpSpPr>
            <p:cNvPr id="68" name="그룹 67"/>
            <p:cNvGrpSpPr/>
            <p:nvPr/>
          </p:nvGrpSpPr>
          <p:grpSpPr>
            <a:xfrm rot="0">
              <a:off x="5789796" y="5268442"/>
              <a:ext cx="1085580" cy="1011884"/>
              <a:chOff x="5789796" y="5268460"/>
              <a:chExt cx="1085580" cy="1145666"/>
            </a:xfrm>
          </p:grpSpPr>
          <p:sp>
            <p:nvSpPr>
              <p:cNvPr id="71" name="직사각형 20"/>
              <p:cNvSpPr/>
              <p:nvPr/>
            </p:nvSpPr>
            <p:spPr>
              <a:xfrm flipV="1">
                <a:off x="5823133" y="6074607"/>
                <a:ext cx="1011359" cy="132343"/>
              </a:xfrm>
              <a:custGeom>
                <a:avLst/>
                <a:gdLst>
                  <a:gd name="connsiteX0" fmla="*/ 0 w 1011359"/>
                  <a:gd name="connsiteY0" fmla="*/ 0 h 359093"/>
                  <a:gd name="connsiteX1" fmla="*/ 1011359 w 1011359"/>
                  <a:gd name="connsiteY1" fmla="*/ 0 h 359093"/>
                  <a:gd name="connsiteX2" fmla="*/ 1011359 w 1011359"/>
                  <a:gd name="connsiteY2" fmla="*/ 359093 h 359093"/>
                  <a:gd name="connsiteX3" fmla="*/ 0 w 1011359"/>
                  <a:gd name="connsiteY3" fmla="*/ 359093 h 359093"/>
                  <a:gd name="connsiteX4" fmla="*/ 0 w 1011359"/>
                  <a:gd name="connsiteY4" fmla="*/ 0 h 359093"/>
                  <a:gd name="connsiteX0" fmla="*/ 0 w 1011359"/>
                  <a:gd name="connsiteY0" fmla="*/ 0 h 382376"/>
                  <a:gd name="connsiteX1" fmla="*/ 1011359 w 1011359"/>
                  <a:gd name="connsiteY1" fmla="*/ 0 h 382376"/>
                  <a:gd name="connsiteX2" fmla="*/ 1011359 w 1011359"/>
                  <a:gd name="connsiteY2" fmla="*/ 359093 h 382376"/>
                  <a:gd name="connsiteX3" fmla="*/ 0 w 1011359"/>
                  <a:gd name="connsiteY3" fmla="*/ 359093 h 382376"/>
                  <a:gd name="connsiteX4" fmla="*/ 0 w 1011359"/>
                  <a:gd name="connsiteY4" fmla="*/ 0 h 382376"/>
                  <a:gd name="connsiteX0" fmla="*/ 0 w 1011359"/>
                  <a:gd name="connsiteY0" fmla="*/ 0 h 393234"/>
                  <a:gd name="connsiteX1" fmla="*/ 1011359 w 1011359"/>
                  <a:gd name="connsiteY1" fmla="*/ 0 h 393234"/>
                  <a:gd name="connsiteX2" fmla="*/ 1011359 w 1011359"/>
                  <a:gd name="connsiteY2" fmla="*/ 359093 h 393234"/>
                  <a:gd name="connsiteX3" fmla="*/ 0 w 1011359"/>
                  <a:gd name="connsiteY3" fmla="*/ 359093 h 393234"/>
                  <a:gd name="connsiteX4" fmla="*/ 0 w 1011359"/>
                  <a:gd name="connsiteY4" fmla="*/ 0 h 393234"/>
                  <a:gd name="connsiteX0" fmla="*/ 0 w 1011359"/>
                  <a:gd name="connsiteY0" fmla="*/ 0 h 367765"/>
                  <a:gd name="connsiteX1" fmla="*/ 1011359 w 1011359"/>
                  <a:gd name="connsiteY1" fmla="*/ 0 h 367765"/>
                  <a:gd name="connsiteX2" fmla="*/ 1011359 w 1011359"/>
                  <a:gd name="connsiteY2" fmla="*/ 359093 h 367765"/>
                  <a:gd name="connsiteX3" fmla="*/ 0 w 1011359"/>
                  <a:gd name="connsiteY3" fmla="*/ 359093 h 367765"/>
                  <a:gd name="connsiteX4" fmla="*/ 0 w 1011359"/>
                  <a:gd name="connsiteY4" fmla="*/ 0 h 367765"/>
                  <a:gd name="connsiteX0" fmla="*/ 0 w 1011359"/>
                  <a:gd name="connsiteY0" fmla="*/ 0 h 359092"/>
                  <a:gd name="connsiteX1" fmla="*/ 1011359 w 1011359"/>
                  <a:gd name="connsiteY1" fmla="*/ 0 h 359092"/>
                  <a:gd name="connsiteX2" fmla="*/ 1011359 w 1011359"/>
                  <a:gd name="connsiteY2" fmla="*/ 359093 h 359092"/>
                  <a:gd name="connsiteX3" fmla="*/ 0 w 1011359"/>
                  <a:gd name="connsiteY3" fmla="*/ 359093 h 359092"/>
                  <a:gd name="connsiteX4" fmla="*/ 0 w 1011359"/>
                  <a:gd name="connsiteY4" fmla="*/ 0 h 35909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359" h="359092">
                    <a:moveTo>
                      <a:pt x="0" y="0"/>
                    </a:moveTo>
                    <a:lnTo>
                      <a:pt x="1011359" y="0"/>
                    </a:lnTo>
                    <a:lnTo>
                      <a:pt x="1011359" y="359093"/>
                    </a:lnTo>
                    <a:cubicBezTo>
                      <a:pt x="689479" y="293909"/>
                      <a:pt x="424750" y="293440"/>
                      <a:pt x="0" y="3590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dist="38100" dir="5400000" algn="t" rotWithShape="0">
                  <a:schemeClr val="accent5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직사각형 20"/>
              <p:cNvSpPr/>
              <p:nvPr/>
            </p:nvSpPr>
            <p:spPr>
              <a:xfrm>
                <a:off x="5823133" y="5284055"/>
                <a:ext cx="1011359" cy="393234"/>
              </a:xfrm>
              <a:custGeom>
                <a:avLst/>
                <a:gdLst>
                  <a:gd name="connsiteX0" fmla="*/ 0 w 1011359"/>
                  <a:gd name="connsiteY0" fmla="*/ 0 h 359093"/>
                  <a:gd name="connsiteX1" fmla="*/ 1011359 w 1011359"/>
                  <a:gd name="connsiteY1" fmla="*/ 0 h 359093"/>
                  <a:gd name="connsiteX2" fmla="*/ 1011359 w 1011359"/>
                  <a:gd name="connsiteY2" fmla="*/ 359093 h 359093"/>
                  <a:gd name="connsiteX3" fmla="*/ 0 w 1011359"/>
                  <a:gd name="connsiteY3" fmla="*/ 359093 h 359093"/>
                  <a:gd name="connsiteX4" fmla="*/ 0 w 1011359"/>
                  <a:gd name="connsiteY4" fmla="*/ 0 h 359093"/>
                  <a:gd name="connsiteX0" fmla="*/ 0 w 1011359"/>
                  <a:gd name="connsiteY0" fmla="*/ 0 h 382376"/>
                  <a:gd name="connsiteX1" fmla="*/ 1011359 w 1011359"/>
                  <a:gd name="connsiteY1" fmla="*/ 0 h 382376"/>
                  <a:gd name="connsiteX2" fmla="*/ 1011359 w 1011359"/>
                  <a:gd name="connsiteY2" fmla="*/ 359093 h 382376"/>
                  <a:gd name="connsiteX3" fmla="*/ 0 w 1011359"/>
                  <a:gd name="connsiteY3" fmla="*/ 359093 h 382376"/>
                  <a:gd name="connsiteX4" fmla="*/ 0 w 1011359"/>
                  <a:gd name="connsiteY4" fmla="*/ 0 h 382376"/>
                  <a:gd name="connsiteX0" fmla="*/ 0 w 1011359"/>
                  <a:gd name="connsiteY0" fmla="*/ 0 h 393234"/>
                  <a:gd name="connsiteX1" fmla="*/ 1011359 w 1011359"/>
                  <a:gd name="connsiteY1" fmla="*/ 0 h 393234"/>
                  <a:gd name="connsiteX2" fmla="*/ 1011359 w 1011359"/>
                  <a:gd name="connsiteY2" fmla="*/ 359093 h 393234"/>
                  <a:gd name="connsiteX3" fmla="*/ 0 w 1011359"/>
                  <a:gd name="connsiteY3" fmla="*/ 359093 h 393234"/>
                  <a:gd name="connsiteX4" fmla="*/ 0 w 1011359"/>
                  <a:gd name="connsiteY4" fmla="*/ 0 h 3932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359" h="393234">
                    <a:moveTo>
                      <a:pt x="0" y="0"/>
                    </a:moveTo>
                    <a:lnTo>
                      <a:pt x="1011359" y="0"/>
                    </a:lnTo>
                    <a:lnTo>
                      <a:pt x="1011359" y="359093"/>
                    </a:lnTo>
                    <a:cubicBezTo>
                      <a:pt x="674239" y="397193"/>
                      <a:pt x="394270" y="411481"/>
                      <a:pt x="0" y="3590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자유형 128"/>
              <p:cNvSpPr/>
              <p:nvPr/>
            </p:nvSpPr>
            <p:spPr>
              <a:xfrm rot="16080000">
                <a:off x="6196032" y="5734782"/>
                <a:ext cx="1144884" cy="213804"/>
              </a:xfrm>
              <a:custGeom>
                <a:avLst/>
                <a:gdLst>
                  <a:gd name="connsiteX0" fmla="*/ 1264920 w 1264920"/>
                  <a:gd name="connsiteY0" fmla="*/ 236220 h 236220"/>
                  <a:gd name="connsiteX1" fmla="*/ 210862 w 1264920"/>
                  <a:gd name="connsiteY1" fmla="*/ 236220 h 236220"/>
                  <a:gd name="connsiteX2" fmla="*/ 0 w 1264920"/>
                  <a:gd name="connsiteY2" fmla="*/ 0 h 236220"/>
                  <a:gd name="connsiteX3" fmla="*/ 1054058 w 1264920"/>
                  <a:gd name="connsiteY3" fmla="*/ 0 h 236220"/>
                  <a:gd name="connsiteX4" fmla="*/ 1264920 w 1264920"/>
                  <a:gd name="connsiteY4" fmla="*/ 236220 h 23622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20" h="236220">
                    <a:moveTo>
                      <a:pt x="1264920" y="236220"/>
                    </a:moveTo>
                    <a:lnTo>
                      <a:pt x="210862" y="236220"/>
                    </a:lnTo>
                    <a:cubicBezTo>
                      <a:pt x="94363" y="236220"/>
                      <a:pt x="0" y="130441"/>
                      <a:pt x="0" y="0"/>
                    </a:cubicBezTo>
                    <a:lnTo>
                      <a:pt x="1054058" y="0"/>
                    </a:lnTo>
                    <a:cubicBezTo>
                      <a:pt x="1054058" y="130441"/>
                      <a:pt x="1148421" y="236220"/>
                      <a:pt x="1264920" y="23622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129"/>
              <p:cNvSpPr/>
              <p:nvPr/>
            </p:nvSpPr>
            <p:spPr>
              <a:xfrm rot="5520000" flipH="1">
                <a:off x="5324256" y="5734000"/>
                <a:ext cx="1144884" cy="213804"/>
              </a:xfrm>
              <a:custGeom>
                <a:avLst/>
                <a:gdLst>
                  <a:gd name="connsiteX0" fmla="*/ 1264920 w 1264920"/>
                  <a:gd name="connsiteY0" fmla="*/ 236220 h 236220"/>
                  <a:gd name="connsiteX1" fmla="*/ 210862 w 1264920"/>
                  <a:gd name="connsiteY1" fmla="*/ 236220 h 236220"/>
                  <a:gd name="connsiteX2" fmla="*/ 0 w 1264920"/>
                  <a:gd name="connsiteY2" fmla="*/ 0 h 236220"/>
                  <a:gd name="connsiteX3" fmla="*/ 1054058 w 1264920"/>
                  <a:gd name="connsiteY3" fmla="*/ 0 h 236220"/>
                  <a:gd name="connsiteX4" fmla="*/ 1264920 w 1264920"/>
                  <a:gd name="connsiteY4" fmla="*/ 236220 h 23622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20" h="236220">
                    <a:moveTo>
                      <a:pt x="1264920" y="236220"/>
                    </a:moveTo>
                    <a:lnTo>
                      <a:pt x="210862" y="236220"/>
                    </a:lnTo>
                    <a:cubicBezTo>
                      <a:pt x="94363" y="236220"/>
                      <a:pt x="0" y="130441"/>
                      <a:pt x="0" y="0"/>
                    </a:cubicBezTo>
                    <a:lnTo>
                      <a:pt x="1054058" y="0"/>
                    </a:lnTo>
                    <a:cubicBezTo>
                      <a:pt x="1054058" y="130441"/>
                      <a:pt x="1148421" y="236220"/>
                      <a:pt x="1264920" y="23622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9" name="사다리꼴 68"/>
            <p:cNvSpPr/>
            <p:nvPr/>
          </p:nvSpPr>
          <p:spPr>
            <a:xfrm>
              <a:off x="5941836" y="4931311"/>
              <a:ext cx="777240" cy="352744"/>
            </a:xfrm>
            <a:prstGeom prst="trapezoid">
              <a:avLst>
                <a:gd name="adj" fmla="val 11667"/>
              </a:avLst>
            </a:prstGeom>
            <a:solidFill>
              <a:schemeClr val="accent1"/>
            </a:solidFill>
            <a:ln w="180975" cap="rnd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사다리꼴 69"/>
            <p:cNvSpPr/>
            <p:nvPr/>
          </p:nvSpPr>
          <p:spPr>
            <a:xfrm>
              <a:off x="6222195" y="5032324"/>
              <a:ext cx="210261" cy="127651"/>
            </a:xfrm>
            <a:prstGeom prst="trapezoid">
              <a:avLst>
                <a:gd name="adj" fmla="val 8383"/>
              </a:avLst>
            </a:prstGeom>
            <a:solidFill>
              <a:srgbClr val="819eae"/>
            </a:solidFill>
            <a:ln w="139700" cap="rnd">
              <a:gradFill>
                <a:gsLst>
                  <a:gs pos="25000">
                    <a:srgbClr val="0070c0"/>
                  </a:gs>
                  <a:gs pos="26000">
                    <a:srgbClr val="819eae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440848" y="3189407"/>
            <a:ext cx="693502" cy="922010"/>
            <a:chOff x="3440848" y="3189405"/>
            <a:chExt cx="1085580" cy="1349021"/>
          </a:xfrm>
        </p:grpSpPr>
        <p:grpSp>
          <p:nvGrpSpPr>
            <p:cNvPr id="61" name="그룹 60"/>
            <p:cNvGrpSpPr/>
            <p:nvPr/>
          </p:nvGrpSpPr>
          <p:grpSpPr>
            <a:xfrm rot="0">
              <a:off x="3440848" y="3526542"/>
              <a:ext cx="1085580" cy="1011884"/>
              <a:chOff x="3440848" y="3526554"/>
              <a:chExt cx="1085580" cy="1145666"/>
            </a:xfrm>
          </p:grpSpPr>
          <p:sp>
            <p:nvSpPr>
              <p:cNvPr id="64" name="직사각형 20"/>
              <p:cNvSpPr/>
              <p:nvPr/>
            </p:nvSpPr>
            <p:spPr>
              <a:xfrm flipV="1">
                <a:off x="3474185" y="4332701"/>
                <a:ext cx="1011359" cy="132343"/>
              </a:xfrm>
              <a:custGeom>
                <a:avLst/>
                <a:gdLst>
                  <a:gd name="connsiteX0" fmla="*/ 0 w 1011359"/>
                  <a:gd name="connsiteY0" fmla="*/ 0 h 359093"/>
                  <a:gd name="connsiteX1" fmla="*/ 1011359 w 1011359"/>
                  <a:gd name="connsiteY1" fmla="*/ 0 h 359093"/>
                  <a:gd name="connsiteX2" fmla="*/ 1011359 w 1011359"/>
                  <a:gd name="connsiteY2" fmla="*/ 359093 h 359093"/>
                  <a:gd name="connsiteX3" fmla="*/ 0 w 1011359"/>
                  <a:gd name="connsiteY3" fmla="*/ 359093 h 359093"/>
                  <a:gd name="connsiteX4" fmla="*/ 0 w 1011359"/>
                  <a:gd name="connsiteY4" fmla="*/ 0 h 359093"/>
                  <a:gd name="connsiteX0" fmla="*/ 0 w 1011359"/>
                  <a:gd name="connsiteY0" fmla="*/ 0 h 382376"/>
                  <a:gd name="connsiteX1" fmla="*/ 1011359 w 1011359"/>
                  <a:gd name="connsiteY1" fmla="*/ 0 h 382376"/>
                  <a:gd name="connsiteX2" fmla="*/ 1011359 w 1011359"/>
                  <a:gd name="connsiteY2" fmla="*/ 359093 h 382376"/>
                  <a:gd name="connsiteX3" fmla="*/ 0 w 1011359"/>
                  <a:gd name="connsiteY3" fmla="*/ 359093 h 382376"/>
                  <a:gd name="connsiteX4" fmla="*/ 0 w 1011359"/>
                  <a:gd name="connsiteY4" fmla="*/ 0 h 382376"/>
                  <a:gd name="connsiteX0" fmla="*/ 0 w 1011359"/>
                  <a:gd name="connsiteY0" fmla="*/ 0 h 393234"/>
                  <a:gd name="connsiteX1" fmla="*/ 1011359 w 1011359"/>
                  <a:gd name="connsiteY1" fmla="*/ 0 h 393234"/>
                  <a:gd name="connsiteX2" fmla="*/ 1011359 w 1011359"/>
                  <a:gd name="connsiteY2" fmla="*/ 359093 h 393234"/>
                  <a:gd name="connsiteX3" fmla="*/ 0 w 1011359"/>
                  <a:gd name="connsiteY3" fmla="*/ 359093 h 393234"/>
                  <a:gd name="connsiteX4" fmla="*/ 0 w 1011359"/>
                  <a:gd name="connsiteY4" fmla="*/ 0 h 393234"/>
                  <a:gd name="connsiteX0" fmla="*/ 0 w 1011359"/>
                  <a:gd name="connsiteY0" fmla="*/ 0 h 367765"/>
                  <a:gd name="connsiteX1" fmla="*/ 1011359 w 1011359"/>
                  <a:gd name="connsiteY1" fmla="*/ 0 h 367765"/>
                  <a:gd name="connsiteX2" fmla="*/ 1011359 w 1011359"/>
                  <a:gd name="connsiteY2" fmla="*/ 359093 h 367765"/>
                  <a:gd name="connsiteX3" fmla="*/ 0 w 1011359"/>
                  <a:gd name="connsiteY3" fmla="*/ 359093 h 367765"/>
                  <a:gd name="connsiteX4" fmla="*/ 0 w 1011359"/>
                  <a:gd name="connsiteY4" fmla="*/ 0 h 367765"/>
                  <a:gd name="connsiteX0" fmla="*/ 0 w 1011359"/>
                  <a:gd name="connsiteY0" fmla="*/ 0 h 359092"/>
                  <a:gd name="connsiteX1" fmla="*/ 1011359 w 1011359"/>
                  <a:gd name="connsiteY1" fmla="*/ 0 h 359092"/>
                  <a:gd name="connsiteX2" fmla="*/ 1011359 w 1011359"/>
                  <a:gd name="connsiteY2" fmla="*/ 359093 h 359092"/>
                  <a:gd name="connsiteX3" fmla="*/ 0 w 1011359"/>
                  <a:gd name="connsiteY3" fmla="*/ 359093 h 359092"/>
                  <a:gd name="connsiteX4" fmla="*/ 0 w 1011359"/>
                  <a:gd name="connsiteY4" fmla="*/ 0 h 35909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359" h="359092">
                    <a:moveTo>
                      <a:pt x="0" y="0"/>
                    </a:moveTo>
                    <a:lnTo>
                      <a:pt x="1011359" y="0"/>
                    </a:lnTo>
                    <a:lnTo>
                      <a:pt x="1011359" y="359093"/>
                    </a:lnTo>
                    <a:cubicBezTo>
                      <a:pt x="689479" y="293909"/>
                      <a:pt x="424750" y="293440"/>
                      <a:pt x="0" y="3590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dist="38100" dir="5400000" algn="t" rotWithShape="0">
                  <a:schemeClr val="accent5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직사각형 20"/>
              <p:cNvSpPr/>
              <p:nvPr/>
            </p:nvSpPr>
            <p:spPr>
              <a:xfrm>
                <a:off x="3474185" y="3542149"/>
                <a:ext cx="1011359" cy="393234"/>
              </a:xfrm>
              <a:custGeom>
                <a:avLst/>
                <a:gdLst>
                  <a:gd name="connsiteX0" fmla="*/ 0 w 1011359"/>
                  <a:gd name="connsiteY0" fmla="*/ 0 h 359093"/>
                  <a:gd name="connsiteX1" fmla="*/ 1011359 w 1011359"/>
                  <a:gd name="connsiteY1" fmla="*/ 0 h 359093"/>
                  <a:gd name="connsiteX2" fmla="*/ 1011359 w 1011359"/>
                  <a:gd name="connsiteY2" fmla="*/ 359093 h 359093"/>
                  <a:gd name="connsiteX3" fmla="*/ 0 w 1011359"/>
                  <a:gd name="connsiteY3" fmla="*/ 359093 h 359093"/>
                  <a:gd name="connsiteX4" fmla="*/ 0 w 1011359"/>
                  <a:gd name="connsiteY4" fmla="*/ 0 h 359093"/>
                  <a:gd name="connsiteX0" fmla="*/ 0 w 1011359"/>
                  <a:gd name="connsiteY0" fmla="*/ 0 h 382376"/>
                  <a:gd name="connsiteX1" fmla="*/ 1011359 w 1011359"/>
                  <a:gd name="connsiteY1" fmla="*/ 0 h 382376"/>
                  <a:gd name="connsiteX2" fmla="*/ 1011359 w 1011359"/>
                  <a:gd name="connsiteY2" fmla="*/ 359093 h 382376"/>
                  <a:gd name="connsiteX3" fmla="*/ 0 w 1011359"/>
                  <a:gd name="connsiteY3" fmla="*/ 359093 h 382376"/>
                  <a:gd name="connsiteX4" fmla="*/ 0 w 1011359"/>
                  <a:gd name="connsiteY4" fmla="*/ 0 h 382376"/>
                  <a:gd name="connsiteX0" fmla="*/ 0 w 1011359"/>
                  <a:gd name="connsiteY0" fmla="*/ 0 h 393234"/>
                  <a:gd name="connsiteX1" fmla="*/ 1011359 w 1011359"/>
                  <a:gd name="connsiteY1" fmla="*/ 0 h 393234"/>
                  <a:gd name="connsiteX2" fmla="*/ 1011359 w 1011359"/>
                  <a:gd name="connsiteY2" fmla="*/ 359093 h 393234"/>
                  <a:gd name="connsiteX3" fmla="*/ 0 w 1011359"/>
                  <a:gd name="connsiteY3" fmla="*/ 359093 h 393234"/>
                  <a:gd name="connsiteX4" fmla="*/ 0 w 1011359"/>
                  <a:gd name="connsiteY4" fmla="*/ 0 h 3932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359" h="393234">
                    <a:moveTo>
                      <a:pt x="0" y="0"/>
                    </a:moveTo>
                    <a:lnTo>
                      <a:pt x="1011359" y="0"/>
                    </a:lnTo>
                    <a:lnTo>
                      <a:pt x="1011359" y="359093"/>
                    </a:lnTo>
                    <a:cubicBezTo>
                      <a:pt x="674239" y="397193"/>
                      <a:pt x="394270" y="411481"/>
                      <a:pt x="0" y="3590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자유형 144"/>
              <p:cNvSpPr/>
              <p:nvPr/>
            </p:nvSpPr>
            <p:spPr>
              <a:xfrm rot="16080000">
                <a:off x="3847084" y="3992876"/>
                <a:ext cx="1144884" cy="213804"/>
              </a:xfrm>
              <a:custGeom>
                <a:avLst/>
                <a:gdLst>
                  <a:gd name="connsiteX0" fmla="*/ 1264920 w 1264920"/>
                  <a:gd name="connsiteY0" fmla="*/ 236220 h 236220"/>
                  <a:gd name="connsiteX1" fmla="*/ 210862 w 1264920"/>
                  <a:gd name="connsiteY1" fmla="*/ 236220 h 236220"/>
                  <a:gd name="connsiteX2" fmla="*/ 0 w 1264920"/>
                  <a:gd name="connsiteY2" fmla="*/ 0 h 236220"/>
                  <a:gd name="connsiteX3" fmla="*/ 1054058 w 1264920"/>
                  <a:gd name="connsiteY3" fmla="*/ 0 h 236220"/>
                  <a:gd name="connsiteX4" fmla="*/ 1264920 w 1264920"/>
                  <a:gd name="connsiteY4" fmla="*/ 236220 h 23622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20" h="236220">
                    <a:moveTo>
                      <a:pt x="1264920" y="236220"/>
                    </a:moveTo>
                    <a:lnTo>
                      <a:pt x="210862" y="236220"/>
                    </a:lnTo>
                    <a:cubicBezTo>
                      <a:pt x="94363" y="236220"/>
                      <a:pt x="0" y="130441"/>
                      <a:pt x="0" y="0"/>
                    </a:cubicBezTo>
                    <a:lnTo>
                      <a:pt x="1054058" y="0"/>
                    </a:lnTo>
                    <a:cubicBezTo>
                      <a:pt x="1054058" y="130441"/>
                      <a:pt x="1148421" y="236220"/>
                      <a:pt x="1264920" y="23622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 145"/>
              <p:cNvSpPr/>
              <p:nvPr/>
            </p:nvSpPr>
            <p:spPr>
              <a:xfrm rot="5520000" flipH="1">
                <a:off x="2975308" y="3992094"/>
                <a:ext cx="1144884" cy="213804"/>
              </a:xfrm>
              <a:custGeom>
                <a:avLst/>
                <a:gdLst>
                  <a:gd name="connsiteX0" fmla="*/ 1264920 w 1264920"/>
                  <a:gd name="connsiteY0" fmla="*/ 236220 h 236220"/>
                  <a:gd name="connsiteX1" fmla="*/ 210862 w 1264920"/>
                  <a:gd name="connsiteY1" fmla="*/ 236220 h 236220"/>
                  <a:gd name="connsiteX2" fmla="*/ 0 w 1264920"/>
                  <a:gd name="connsiteY2" fmla="*/ 0 h 236220"/>
                  <a:gd name="connsiteX3" fmla="*/ 1054058 w 1264920"/>
                  <a:gd name="connsiteY3" fmla="*/ 0 h 236220"/>
                  <a:gd name="connsiteX4" fmla="*/ 1264920 w 1264920"/>
                  <a:gd name="connsiteY4" fmla="*/ 236220 h 23622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20" h="236220">
                    <a:moveTo>
                      <a:pt x="1264920" y="236220"/>
                    </a:moveTo>
                    <a:lnTo>
                      <a:pt x="210862" y="236220"/>
                    </a:lnTo>
                    <a:cubicBezTo>
                      <a:pt x="94363" y="236220"/>
                      <a:pt x="0" y="130441"/>
                      <a:pt x="0" y="0"/>
                    </a:cubicBezTo>
                    <a:lnTo>
                      <a:pt x="1054058" y="0"/>
                    </a:lnTo>
                    <a:cubicBezTo>
                      <a:pt x="1054058" y="130441"/>
                      <a:pt x="1148421" y="236220"/>
                      <a:pt x="1264920" y="23622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2" name="사다리꼴 61"/>
            <p:cNvSpPr/>
            <p:nvPr/>
          </p:nvSpPr>
          <p:spPr>
            <a:xfrm>
              <a:off x="3592888" y="3189405"/>
              <a:ext cx="777240" cy="352744"/>
            </a:xfrm>
            <a:prstGeom prst="trapezoid">
              <a:avLst>
                <a:gd name="adj" fmla="val 11667"/>
              </a:avLst>
            </a:prstGeom>
            <a:solidFill>
              <a:schemeClr val="accent1"/>
            </a:solidFill>
            <a:ln w="180975" cap="rnd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사다리꼴 62"/>
            <p:cNvSpPr/>
            <p:nvPr/>
          </p:nvSpPr>
          <p:spPr>
            <a:xfrm>
              <a:off x="3873247" y="3290418"/>
              <a:ext cx="210261" cy="127651"/>
            </a:xfrm>
            <a:prstGeom prst="trapezoid">
              <a:avLst>
                <a:gd name="adj" fmla="val 8383"/>
              </a:avLst>
            </a:prstGeom>
            <a:solidFill>
              <a:srgbClr val="819eae"/>
            </a:solidFill>
            <a:ln w="139700" cap="rnd">
              <a:gradFill>
                <a:gsLst>
                  <a:gs pos="25000">
                    <a:srgbClr val="0070c0"/>
                  </a:gs>
                  <a:gs pos="26000">
                    <a:srgbClr val="819eae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4026228" y="1805729"/>
            <a:ext cx="693502" cy="922012"/>
            <a:chOff x="4026229" y="1805729"/>
            <a:chExt cx="1085580" cy="1349026"/>
          </a:xfrm>
        </p:grpSpPr>
        <p:grpSp>
          <p:nvGrpSpPr>
            <p:cNvPr id="54" name="그룹 53"/>
            <p:cNvGrpSpPr/>
            <p:nvPr/>
          </p:nvGrpSpPr>
          <p:grpSpPr>
            <a:xfrm rot="0">
              <a:off x="4026229" y="2142871"/>
              <a:ext cx="1085580" cy="1011884"/>
              <a:chOff x="4026229" y="2142878"/>
              <a:chExt cx="1085580" cy="1145666"/>
            </a:xfrm>
          </p:grpSpPr>
          <p:sp>
            <p:nvSpPr>
              <p:cNvPr id="57" name="직사각형 20"/>
              <p:cNvSpPr/>
              <p:nvPr/>
            </p:nvSpPr>
            <p:spPr>
              <a:xfrm flipV="1">
                <a:off x="4059566" y="2949025"/>
                <a:ext cx="1011359" cy="132343"/>
              </a:xfrm>
              <a:custGeom>
                <a:avLst/>
                <a:gdLst>
                  <a:gd name="connsiteX0" fmla="*/ 0 w 1011359"/>
                  <a:gd name="connsiteY0" fmla="*/ 0 h 359093"/>
                  <a:gd name="connsiteX1" fmla="*/ 1011359 w 1011359"/>
                  <a:gd name="connsiteY1" fmla="*/ 0 h 359093"/>
                  <a:gd name="connsiteX2" fmla="*/ 1011359 w 1011359"/>
                  <a:gd name="connsiteY2" fmla="*/ 359093 h 359093"/>
                  <a:gd name="connsiteX3" fmla="*/ 0 w 1011359"/>
                  <a:gd name="connsiteY3" fmla="*/ 359093 h 359093"/>
                  <a:gd name="connsiteX4" fmla="*/ 0 w 1011359"/>
                  <a:gd name="connsiteY4" fmla="*/ 0 h 359093"/>
                  <a:gd name="connsiteX0" fmla="*/ 0 w 1011359"/>
                  <a:gd name="connsiteY0" fmla="*/ 0 h 382376"/>
                  <a:gd name="connsiteX1" fmla="*/ 1011359 w 1011359"/>
                  <a:gd name="connsiteY1" fmla="*/ 0 h 382376"/>
                  <a:gd name="connsiteX2" fmla="*/ 1011359 w 1011359"/>
                  <a:gd name="connsiteY2" fmla="*/ 359093 h 382376"/>
                  <a:gd name="connsiteX3" fmla="*/ 0 w 1011359"/>
                  <a:gd name="connsiteY3" fmla="*/ 359093 h 382376"/>
                  <a:gd name="connsiteX4" fmla="*/ 0 w 1011359"/>
                  <a:gd name="connsiteY4" fmla="*/ 0 h 382376"/>
                  <a:gd name="connsiteX0" fmla="*/ 0 w 1011359"/>
                  <a:gd name="connsiteY0" fmla="*/ 0 h 393234"/>
                  <a:gd name="connsiteX1" fmla="*/ 1011359 w 1011359"/>
                  <a:gd name="connsiteY1" fmla="*/ 0 h 393234"/>
                  <a:gd name="connsiteX2" fmla="*/ 1011359 w 1011359"/>
                  <a:gd name="connsiteY2" fmla="*/ 359093 h 393234"/>
                  <a:gd name="connsiteX3" fmla="*/ 0 w 1011359"/>
                  <a:gd name="connsiteY3" fmla="*/ 359093 h 393234"/>
                  <a:gd name="connsiteX4" fmla="*/ 0 w 1011359"/>
                  <a:gd name="connsiteY4" fmla="*/ 0 h 393234"/>
                  <a:gd name="connsiteX0" fmla="*/ 0 w 1011359"/>
                  <a:gd name="connsiteY0" fmla="*/ 0 h 367765"/>
                  <a:gd name="connsiteX1" fmla="*/ 1011359 w 1011359"/>
                  <a:gd name="connsiteY1" fmla="*/ 0 h 367765"/>
                  <a:gd name="connsiteX2" fmla="*/ 1011359 w 1011359"/>
                  <a:gd name="connsiteY2" fmla="*/ 359093 h 367765"/>
                  <a:gd name="connsiteX3" fmla="*/ 0 w 1011359"/>
                  <a:gd name="connsiteY3" fmla="*/ 359093 h 367765"/>
                  <a:gd name="connsiteX4" fmla="*/ 0 w 1011359"/>
                  <a:gd name="connsiteY4" fmla="*/ 0 h 367765"/>
                  <a:gd name="connsiteX0" fmla="*/ 0 w 1011359"/>
                  <a:gd name="connsiteY0" fmla="*/ 0 h 359092"/>
                  <a:gd name="connsiteX1" fmla="*/ 1011359 w 1011359"/>
                  <a:gd name="connsiteY1" fmla="*/ 0 h 359092"/>
                  <a:gd name="connsiteX2" fmla="*/ 1011359 w 1011359"/>
                  <a:gd name="connsiteY2" fmla="*/ 359093 h 359092"/>
                  <a:gd name="connsiteX3" fmla="*/ 0 w 1011359"/>
                  <a:gd name="connsiteY3" fmla="*/ 359093 h 359092"/>
                  <a:gd name="connsiteX4" fmla="*/ 0 w 1011359"/>
                  <a:gd name="connsiteY4" fmla="*/ 0 h 35909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359" h="359092">
                    <a:moveTo>
                      <a:pt x="0" y="0"/>
                    </a:moveTo>
                    <a:lnTo>
                      <a:pt x="1011359" y="0"/>
                    </a:lnTo>
                    <a:lnTo>
                      <a:pt x="1011359" y="359093"/>
                    </a:lnTo>
                    <a:cubicBezTo>
                      <a:pt x="689479" y="293909"/>
                      <a:pt x="424750" y="293440"/>
                      <a:pt x="0" y="3590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dist="38100" dir="5400000" algn="t" rotWithShape="0">
                  <a:schemeClr val="accent5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직사각형 20"/>
              <p:cNvSpPr/>
              <p:nvPr/>
            </p:nvSpPr>
            <p:spPr>
              <a:xfrm>
                <a:off x="4059566" y="2158473"/>
                <a:ext cx="1011359" cy="393234"/>
              </a:xfrm>
              <a:custGeom>
                <a:avLst/>
                <a:gdLst>
                  <a:gd name="connsiteX0" fmla="*/ 0 w 1011359"/>
                  <a:gd name="connsiteY0" fmla="*/ 0 h 359093"/>
                  <a:gd name="connsiteX1" fmla="*/ 1011359 w 1011359"/>
                  <a:gd name="connsiteY1" fmla="*/ 0 h 359093"/>
                  <a:gd name="connsiteX2" fmla="*/ 1011359 w 1011359"/>
                  <a:gd name="connsiteY2" fmla="*/ 359093 h 359093"/>
                  <a:gd name="connsiteX3" fmla="*/ 0 w 1011359"/>
                  <a:gd name="connsiteY3" fmla="*/ 359093 h 359093"/>
                  <a:gd name="connsiteX4" fmla="*/ 0 w 1011359"/>
                  <a:gd name="connsiteY4" fmla="*/ 0 h 359093"/>
                  <a:gd name="connsiteX0" fmla="*/ 0 w 1011359"/>
                  <a:gd name="connsiteY0" fmla="*/ 0 h 382376"/>
                  <a:gd name="connsiteX1" fmla="*/ 1011359 w 1011359"/>
                  <a:gd name="connsiteY1" fmla="*/ 0 h 382376"/>
                  <a:gd name="connsiteX2" fmla="*/ 1011359 w 1011359"/>
                  <a:gd name="connsiteY2" fmla="*/ 359093 h 382376"/>
                  <a:gd name="connsiteX3" fmla="*/ 0 w 1011359"/>
                  <a:gd name="connsiteY3" fmla="*/ 359093 h 382376"/>
                  <a:gd name="connsiteX4" fmla="*/ 0 w 1011359"/>
                  <a:gd name="connsiteY4" fmla="*/ 0 h 382376"/>
                  <a:gd name="connsiteX0" fmla="*/ 0 w 1011359"/>
                  <a:gd name="connsiteY0" fmla="*/ 0 h 393234"/>
                  <a:gd name="connsiteX1" fmla="*/ 1011359 w 1011359"/>
                  <a:gd name="connsiteY1" fmla="*/ 0 h 393234"/>
                  <a:gd name="connsiteX2" fmla="*/ 1011359 w 1011359"/>
                  <a:gd name="connsiteY2" fmla="*/ 359093 h 393234"/>
                  <a:gd name="connsiteX3" fmla="*/ 0 w 1011359"/>
                  <a:gd name="connsiteY3" fmla="*/ 359093 h 393234"/>
                  <a:gd name="connsiteX4" fmla="*/ 0 w 1011359"/>
                  <a:gd name="connsiteY4" fmla="*/ 0 h 39323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359" h="393234">
                    <a:moveTo>
                      <a:pt x="0" y="0"/>
                    </a:moveTo>
                    <a:lnTo>
                      <a:pt x="1011359" y="0"/>
                    </a:lnTo>
                    <a:lnTo>
                      <a:pt x="1011359" y="359093"/>
                    </a:lnTo>
                    <a:cubicBezTo>
                      <a:pt x="674239" y="397193"/>
                      <a:pt x="394270" y="411481"/>
                      <a:pt x="0" y="3590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152"/>
              <p:cNvSpPr/>
              <p:nvPr/>
            </p:nvSpPr>
            <p:spPr>
              <a:xfrm rot="16080000">
                <a:off x="4432465" y="2609200"/>
                <a:ext cx="1144884" cy="213804"/>
              </a:xfrm>
              <a:custGeom>
                <a:avLst/>
                <a:gdLst>
                  <a:gd name="connsiteX0" fmla="*/ 1264920 w 1264920"/>
                  <a:gd name="connsiteY0" fmla="*/ 236220 h 236220"/>
                  <a:gd name="connsiteX1" fmla="*/ 210862 w 1264920"/>
                  <a:gd name="connsiteY1" fmla="*/ 236220 h 236220"/>
                  <a:gd name="connsiteX2" fmla="*/ 0 w 1264920"/>
                  <a:gd name="connsiteY2" fmla="*/ 0 h 236220"/>
                  <a:gd name="connsiteX3" fmla="*/ 1054058 w 1264920"/>
                  <a:gd name="connsiteY3" fmla="*/ 0 h 236220"/>
                  <a:gd name="connsiteX4" fmla="*/ 1264920 w 1264920"/>
                  <a:gd name="connsiteY4" fmla="*/ 236220 h 23622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20" h="236220">
                    <a:moveTo>
                      <a:pt x="1264920" y="236220"/>
                    </a:moveTo>
                    <a:lnTo>
                      <a:pt x="210862" y="236220"/>
                    </a:lnTo>
                    <a:cubicBezTo>
                      <a:pt x="94363" y="236220"/>
                      <a:pt x="0" y="130441"/>
                      <a:pt x="0" y="0"/>
                    </a:cubicBezTo>
                    <a:lnTo>
                      <a:pt x="1054058" y="0"/>
                    </a:lnTo>
                    <a:cubicBezTo>
                      <a:pt x="1054058" y="130441"/>
                      <a:pt x="1148421" y="236220"/>
                      <a:pt x="1264920" y="23622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 153"/>
              <p:cNvSpPr/>
              <p:nvPr/>
            </p:nvSpPr>
            <p:spPr>
              <a:xfrm rot="5520000" flipH="1">
                <a:off x="3560689" y="2608418"/>
                <a:ext cx="1144884" cy="213804"/>
              </a:xfrm>
              <a:custGeom>
                <a:avLst/>
                <a:gdLst>
                  <a:gd name="connsiteX0" fmla="*/ 1264920 w 1264920"/>
                  <a:gd name="connsiteY0" fmla="*/ 236220 h 236220"/>
                  <a:gd name="connsiteX1" fmla="*/ 210862 w 1264920"/>
                  <a:gd name="connsiteY1" fmla="*/ 236220 h 236220"/>
                  <a:gd name="connsiteX2" fmla="*/ 0 w 1264920"/>
                  <a:gd name="connsiteY2" fmla="*/ 0 h 236220"/>
                  <a:gd name="connsiteX3" fmla="*/ 1054058 w 1264920"/>
                  <a:gd name="connsiteY3" fmla="*/ 0 h 236220"/>
                  <a:gd name="connsiteX4" fmla="*/ 1264920 w 1264920"/>
                  <a:gd name="connsiteY4" fmla="*/ 236220 h 236220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20" h="236220">
                    <a:moveTo>
                      <a:pt x="1264920" y="236220"/>
                    </a:moveTo>
                    <a:lnTo>
                      <a:pt x="210862" y="236220"/>
                    </a:lnTo>
                    <a:cubicBezTo>
                      <a:pt x="94363" y="236220"/>
                      <a:pt x="0" y="130441"/>
                      <a:pt x="0" y="0"/>
                    </a:cubicBezTo>
                    <a:lnTo>
                      <a:pt x="1054058" y="0"/>
                    </a:lnTo>
                    <a:cubicBezTo>
                      <a:pt x="1054058" y="130441"/>
                      <a:pt x="1148421" y="236220"/>
                      <a:pt x="1264920" y="23622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5" name="사다리꼴 54"/>
            <p:cNvSpPr/>
            <p:nvPr/>
          </p:nvSpPr>
          <p:spPr>
            <a:xfrm>
              <a:off x="4178269" y="1805729"/>
              <a:ext cx="777240" cy="352744"/>
            </a:xfrm>
            <a:prstGeom prst="trapezoid">
              <a:avLst>
                <a:gd name="adj" fmla="val 11667"/>
              </a:avLst>
            </a:prstGeom>
            <a:solidFill>
              <a:srgbClr val="ff0000"/>
            </a:solidFill>
            <a:ln w="1809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사다리꼴 55"/>
            <p:cNvSpPr/>
            <p:nvPr/>
          </p:nvSpPr>
          <p:spPr>
            <a:xfrm>
              <a:off x="4458628" y="1906742"/>
              <a:ext cx="210261" cy="127651"/>
            </a:xfrm>
            <a:prstGeom prst="trapezoid">
              <a:avLst>
                <a:gd name="adj" fmla="val 8383"/>
              </a:avLst>
            </a:prstGeom>
            <a:solidFill>
              <a:srgbClr val="ff0000"/>
            </a:solidFill>
            <a:ln w="139700" cap="rnd">
              <a:gradFill>
                <a:gsLst>
                  <a:gs pos="25000">
                    <a:srgbClr val="0070c0"/>
                  </a:gs>
                  <a:gs pos="26000">
                    <a:srgbClr val="819eae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타원 24"/>
          <p:cNvSpPr/>
          <p:nvPr/>
        </p:nvSpPr>
        <p:spPr>
          <a:xfrm>
            <a:off x="3996464" y="1698549"/>
            <a:ext cx="4276725" cy="30627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dist="88900" dir="5400000" algn="t" rotWithShape="0">
              <a:schemeClr val="bg1">
                <a:lumMod val="65000"/>
              </a:scheme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 rot="0">
            <a:off x="4091407" y="4571399"/>
            <a:ext cx="693503" cy="922021"/>
            <a:chOff x="4091407" y="4571399"/>
            <a:chExt cx="693503" cy="922021"/>
          </a:xfrm>
        </p:grpSpPr>
        <p:sp>
          <p:nvSpPr>
            <p:cNvPr id="30" name="직사각형 20"/>
            <p:cNvSpPr/>
            <p:nvPr/>
          </p:nvSpPr>
          <p:spPr>
            <a:xfrm flipV="1">
              <a:off x="4112705" y="5288466"/>
              <a:ext cx="646087" cy="79890"/>
            </a:xfrm>
            <a:custGeom>
              <a:avLst/>
              <a:gdLst>
                <a:gd name="connsiteX0" fmla="*/ 0 w 1011359"/>
                <a:gd name="connsiteY0" fmla="*/ 0 h 359093"/>
                <a:gd name="connsiteX1" fmla="*/ 1011359 w 1011359"/>
                <a:gd name="connsiteY1" fmla="*/ 0 h 359093"/>
                <a:gd name="connsiteX2" fmla="*/ 1011359 w 1011359"/>
                <a:gd name="connsiteY2" fmla="*/ 359093 h 359093"/>
                <a:gd name="connsiteX3" fmla="*/ 0 w 1011359"/>
                <a:gd name="connsiteY3" fmla="*/ 359093 h 359093"/>
                <a:gd name="connsiteX4" fmla="*/ 0 w 1011359"/>
                <a:gd name="connsiteY4" fmla="*/ 0 h 359093"/>
                <a:gd name="connsiteX0" fmla="*/ 0 w 1011359"/>
                <a:gd name="connsiteY0" fmla="*/ 0 h 382376"/>
                <a:gd name="connsiteX1" fmla="*/ 1011359 w 1011359"/>
                <a:gd name="connsiteY1" fmla="*/ 0 h 382376"/>
                <a:gd name="connsiteX2" fmla="*/ 1011359 w 1011359"/>
                <a:gd name="connsiteY2" fmla="*/ 359093 h 382376"/>
                <a:gd name="connsiteX3" fmla="*/ 0 w 1011359"/>
                <a:gd name="connsiteY3" fmla="*/ 359093 h 382376"/>
                <a:gd name="connsiteX4" fmla="*/ 0 w 1011359"/>
                <a:gd name="connsiteY4" fmla="*/ 0 h 382376"/>
                <a:gd name="connsiteX0" fmla="*/ 0 w 1011359"/>
                <a:gd name="connsiteY0" fmla="*/ 0 h 393234"/>
                <a:gd name="connsiteX1" fmla="*/ 1011359 w 1011359"/>
                <a:gd name="connsiteY1" fmla="*/ 0 h 393234"/>
                <a:gd name="connsiteX2" fmla="*/ 1011359 w 1011359"/>
                <a:gd name="connsiteY2" fmla="*/ 359093 h 393234"/>
                <a:gd name="connsiteX3" fmla="*/ 0 w 1011359"/>
                <a:gd name="connsiteY3" fmla="*/ 359093 h 393234"/>
                <a:gd name="connsiteX4" fmla="*/ 0 w 1011359"/>
                <a:gd name="connsiteY4" fmla="*/ 0 h 393234"/>
                <a:gd name="connsiteX0" fmla="*/ 0 w 1011359"/>
                <a:gd name="connsiteY0" fmla="*/ 0 h 367765"/>
                <a:gd name="connsiteX1" fmla="*/ 1011359 w 1011359"/>
                <a:gd name="connsiteY1" fmla="*/ 0 h 367765"/>
                <a:gd name="connsiteX2" fmla="*/ 1011359 w 1011359"/>
                <a:gd name="connsiteY2" fmla="*/ 359093 h 367765"/>
                <a:gd name="connsiteX3" fmla="*/ 0 w 1011359"/>
                <a:gd name="connsiteY3" fmla="*/ 359093 h 367765"/>
                <a:gd name="connsiteX4" fmla="*/ 0 w 1011359"/>
                <a:gd name="connsiteY4" fmla="*/ 0 h 367765"/>
                <a:gd name="connsiteX0" fmla="*/ 0 w 1011359"/>
                <a:gd name="connsiteY0" fmla="*/ 0 h 359092"/>
                <a:gd name="connsiteX1" fmla="*/ 1011359 w 1011359"/>
                <a:gd name="connsiteY1" fmla="*/ 0 h 359092"/>
                <a:gd name="connsiteX2" fmla="*/ 1011359 w 1011359"/>
                <a:gd name="connsiteY2" fmla="*/ 359093 h 359092"/>
                <a:gd name="connsiteX3" fmla="*/ 0 w 1011359"/>
                <a:gd name="connsiteY3" fmla="*/ 359093 h 359092"/>
                <a:gd name="connsiteX4" fmla="*/ 0 w 1011359"/>
                <a:gd name="connsiteY4" fmla="*/ 0 h 35909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359" h="359092">
                  <a:moveTo>
                    <a:pt x="0" y="0"/>
                  </a:moveTo>
                  <a:lnTo>
                    <a:pt x="1011359" y="0"/>
                  </a:lnTo>
                  <a:lnTo>
                    <a:pt x="1011359" y="359093"/>
                  </a:lnTo>
                  <a:cubicBezTo>
                    <a:pt x="689479" y="293909"/>
                    <a:pt x="424750" y="293440"/>
                    <a:pt x="0" y="3590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dist="38100" dir="5400000" algn="t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20"/>
            <p:cNvSpPr/>
            <p:nvPr/>
          </p:nvSpPr>
          <p:spPr>
            <a:xfrm>
              <a:off x="4112705" y="4811243"/>
              <a:ext cx="646087" cy="237379"/>
            </a:xfrm>
            <a:custGeom>
              <a:avLst/>
              <a:gdLst>
                <a:gd name="connsiteX0" fmla="*/ 0 w 1011359"/>
                <a:gd name="connsiteY0" fmla="*/ 0 h 359093"/>
                <a:gd name="connsiteX1" fmla="*/ 1011359 w 1011359"/>
                <a:gd name="connsiteY1" fmla="*/ 0 h 359093"/>
                <a:gd name="connsiteX2" fmla="*/ 1011359 w 1011359"/>
                <a:gd name="connsiteY2" fmla="*/ 359093 h 359093"/>
                <a:gd name="connsiteX3" fmla="*/ 0 w 1011359"/>
                <a:gd name="connsiteY3" fmla="*/ 359093 h 359093"/>
                <a:gd name="connsiteX4" fmla="*/ 0 w 1011359"/>
                <a:gd name="connsiteY4" fmla="*/ 0 h 359093"/>
                <a:gd name="connsiteX0" fmla="*/ 0 w 1011359"/>
                <a:gd name="connsiteY0" fmla="*/ 0 h 382376"/>
                <a:gd name="connsiteX1" fmla="*/ 1011359 w 1011359"/>
                <a:gd name="connsiteY1" fmla="*/ 0 h 382376"/>
                <a:gd name="connsiteX2" fmla="*/ 1011359 w 1011359"/>
                <a:gd name="connsiteY2" fmla="*/ 359093 h 382376"/>
                <a:gd name="connsiteX3" fmla="*/ 0 w 1011359"/>
                <a:gd name="connsiteY3" fmla="*/ 359093 h 382376"/>
                <a:gd name="connsiteX4" fmla="*/ 0 w 1011359"/>
                <a:gd name="connsiteY4" fmla="*/ 0 h 382376"/>
                <a:gd name="connsiteX0" fmla="*/ 0 w 1011359"/>
                <a:gd name="connsiteY0" fmla="*/ 0 h 393234"/>
                <a:gd name="connsiteX1" fmla="*/ 1011359 w 1011359"/>
                <a:gd name="connsiteY1" fmla="*/ 0 h 393234"/>
                <a:gd name="connsiteX2" fmla="*/ 1011359 w 1011359"/>
                <a:gd name="connsiteY2" fmla="*/ 359093 h 393234"/>
                <a:gd name="connsiteX3" fmla="*/ 0 w 1011359"/>
                <a:gd name="connsiteY3" fmla="*/ 359093 h 393234"/>
                <a:gd name="connsiteX4" fmla="*/ 0 w 1011359"/>
                <a:gd name="connsiteY4" fmla="*/ 0 h 39323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359" h="393234">
                  <a:moveTo>
                    <a:pt x="0" y="0"/>
                  </a:moveTo>
                  <a:lnTo>
                    <a:pt x="1011359" y="0"/>
                  </a:lnTo>
                  <a:lnTo>
                    <a:pt x="1011359" y="359093"/>
                  </a:lnTo>
                  <a:cubicBezTo>
                    <a:pt x="674239" y="397193"/>
                    <a:pt x="394270" y="411481"/>
                    <a:pt x="0" y="3590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157"/>
            <p:cNvSpPr/>
            <p:nvPr/>
          </p:nvSpPr>
          <p:spPr>
            <a:xfrm rot="16080000">
              <a:off x="4371059" y="5079568"/>
              <a:ext cx="691118" cy="136585"/>
            </a:xfrm>
            <a:custGeom>
              <a:avLst/>
              <a:gdLst>
                <a:gd name="connsiteX0" fmla="*/ 1264920 w 1264920"/>
                <a:gd name="connsiteY0" fmla="*/ 236220 h 236220"/>
                <a:gd name="connsiteX1" fmla="*/ 210862 w 1264920"/>
                <a:gd name="connsiteY1" fmla="*/ 236220 h 236220"/>
                <a:gd name="connsiteX2" fmla="*/ 0 w 1264920"/>
                <a:gd name="connsiteY2" fmla="*/ 0 h 236220"/>
                <a:gd name="connsiteX3" fmla="*/ 1054058 w 1264920"/>
                <a:gd name="connsiteY3" fmla="*/ 0 h 236220"/>
                <a:gd name="connsiteX4" fmla="*/ 1264920 w 1264920"/>
                <a:gd name="connsiteY4" fmla="*/ 236220 h 23622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920" h="236220">
                  <a:moveTo>
                    <a:pt x="1264920" y="236220"/>
                  </a:moveTo>
                  <a:lnTo>
                    <a:pt x="210862" y="236220"/>
                  </a:lnTo>
                  <a:cubicBezTo>
                    <a:pt x="94363" y="236220"/>
                    <a:pt x="0" y="130441"/>
                    <a:pt x="0" y="0"/>
                  </a:cubicBezTo>
                  <a:lnTo>
                    <a:pt x="1054058" y="0"/>
                  </a:lnTo>
                  <a:cubicBezTo>
                    <a:pt x="1054058" y="130441"/>
                    <a:pt x="1148421" y="236220"/>
                    <a:pt x="1264920" y="236220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158"/>
            <p:cNvSpPr/>
            <p:nvPr/>
          </p:nvSpPr>
          <p:spPr>
            <a:xfrm rot="5520000" flipH="1">
              <a:off x="3814141" y="5079096"/>
              <a:ext cx="691118" cy="136585"/>
            </a:xfrm>
            <a:custGeom>
              <a:avLst/>
              <a:gdLst>
                <a:gd name="connsiteX0" fmla="*/ 1264920 w 1264920"/>
                <a:gd name="connsiteY0" fmla="*/ 236220 h 236220"/>
                <a:gd name="connsiteX1" fmla="*/ 210862 w 1264920"/>
                <a:gd name="connsiteY1" fmla="*/ 236220 h 236220"/>
                <a:gd name="connsiteX2" fmla="*/ 0 w 1264920"/>
                <a:gd name="connsiteY2" fmla="*/ 0 h 236220"/>
                <a:gd name="connsiteX3" fmla="*/ 1054058 w 1264920"/>
                <a:gd name="connsiteY3" fmla="*/ 0 h 236220"/>
                <a:gd name="connsiteX4" fmla="*/ 1264920 w 1264920"/>
                <a:gd name="connsiteY4" fmla="*/ 236220 h 23622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920" h="236220">
                  <a:moveTo>
                    <a:pt x="1264920" y="236220"/>
                  </a:moveTo>
                  <a:lnTo>
                    <a:pt x="210862" y="236220"/>
                  </a:lnTo>
                  <a:cubicBezTo>
                    <a:pt x="94363" y="236220"/>
                    <a:pt x="0" y="130441"/>
                    <a:pt x="0" y="0"/>
                  </a:cubicBezTo>
                  <a:lnTo>
                    <a:pt x="1054058" y="0"/>
                  </a:lnTo>
                  <a:cubicBezTo>
                    <a:pt x="1054058" y="130441"/>
                    <a:pt x="1148421" y="236220"/>
                    <a:pt x="1264920" y="236220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사다리꼴 33"/>
            <p:cNvSpPr/>
            <p:nvPr/>
          </p:nvSpPr>
          <p:spPr>
            <a:xfrm>
              <a:off x="4188536" y="4571399"/>
              <a:ext cx="496525" cy="241088"/>
            </a:xfrm>
            <a:prstGeom prst="trapezoid">
              <a:avLst>
                <a:gd name="adj" fmla="val 11667"/>
              </a:avLst>
            </a:prstGeom>
            <a:solidFill>
              <a:srgbClr val="ff0000"/>
            </a:solidFill>
            <a:ln w="180975" cap="rnd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다리꼴 34"/>
            <p:cNvSpPr/>
            <p:nvPr/>
          </p:nvSpPr>
          <p:spPr>
            <a:xfrm>
              <a:off x="4350280" y="4640438"/>
              <a:ext cx="166688" cy="87245"/>
            </a:xfrm>
            <a:prstGeom prst="trapezoid">
              <a:avLst>
                <a:gd name="adj" fmla="val 8383"/>
              </a:avLst>
            </a:prstGeom>
            <a:solidFill>
              <a:srgbClr val="ff0000"/>
            </a:solidFill>
            <a:ln w="139700" cap="rnd">
              <a:gradFill>
                <a:gsLst>
                  <a:gs pos="25000">
                    <a:srgbClr val="0070c0"/>
                  </a:gs>
                  <a:gs pos="26000">
                    <a:srgbClr val="819eae"/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2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78830" y="2268189"/>
            <a:ext cx="2842985" cy="1788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271462" y="285750"/>
            <a:ext cx="11649075" cy="6286500"/>
          </a:xfrm>
          <a:prstGeom prst="roundRect">
            <a:avLst>
              <a:gd name="adj" fmla="val 3182"/>
            </a:avLst>
          </a:prstGeom>
          <a:solidFill>
            <a:schemeClr val="bg1"/>
          </a:solidFill>
          <a:ln w="50800">
            <a:solidFill>
              <a:srgbClr val="595959"/>
            </a:solidFill>
          </a:ln>
          <a:effectLst>
            <a:outerShdw dist="88900" dir="2700000" algn="tl" rotWithShape="0">
              <a:srgbClr val="595959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322158" y="4456823"/>
            <a:ext cx="2853296" cy="88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선택하는 게 가장 어려웠어요</a:t>
            </a:r>
            <a:endParaRPr lang="ko-KR" altLang="en-US" sz="11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800">
                <a:solidFill>
                  <a:prstClr val="black">
                    <a:lumMod val="75000"/>
                    <a:lumOff val="25000"/>
                  </a:prstClr>
                </a:solidFill>
              </a:rPr>
              <a:t>추천은 단순히 타인에게 선택권을 넘기는 수동적인 행위이기보다는, 정보의 홍수 속에서 더 나은 결정을 내리기 위한 현대인의 능동적인 문화 </a:t>
            </a:r>
            <a:endParaRPr lang="ko-KR" altLang="en-US" sz="8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314679" y="4084389"/>
            <a:ext cx="1216160" cy="333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결정장애 공화국</a:t>
            </a:r>
            <a:endParaRPr lang="ko-KR" altLang="en-US" sz="11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10249" y="3922842"/>
            <a:ext cx="1674608" cy="485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600" b="1">
                <a:solidFill>
                  <a:srgbClr val="fe6469"/>
                </a:solidFill>
              </a:rPr>
              <a:t>決定障礙</a:t>
            </a:r>
            <a:endParaRPr lang="en-US" altLang="ko-KR" sz="2600" b="1">
              <a:solidFill>
                <a:srgbClr val="fe6469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00737" y="3698975"/>
            <a:ext cx="3080430" cy="1204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>
                <a:solidFill>
                  <a:srgbClr val="595959"/>
                </a:solidFill>
              </a:rPr>
              <a:t>삼국지 中 고구려 편</a:t>
            </a:r>
            <a:endParaRPr lang="ko-KR" altLang="en-US" sz="1100" b="1">
              <a:solidFill>
                <a:srgbClr val="595959"/>
              </a:solidFill>
            </a:endParaRPr>
          </a:p>
          <a:p>
            <a:pPr>
              <a:defRPr/>
            </a:pPr>
            <a:r>
              <a:rPr lang="ko-KR" altLang="en-US" sz="800"/>
              <a:t> </a:t>
            </a:r>
            <a:r>
              <a:rPr lang="en-US" altLang="ko-KR" sz="800"/>
              <a:t>“</a:t>
            </a:r>
            <a:r>
              <a:rPr lang="ko-KR" altLang="en-US" sz="800"/>
              <a:t>백성들은 노래와 춤을 좋아하여</a:t>
            </a:r>
            <a:r>
              <a:rPr lang="en-US" altLang="ko-KR" sz="800"/>
              <a:t>,</a:t>
            </a:r>
            <a:r>
              <a:rPr lang="ko-KR" altLang="en-US" sz="800"/>
              <a:t> 나라 안의 촌락마다 밤이 되면 남녀가 떼지어 모여서 서로 노래하며 유희를 줄긴다</a:t>
            </a:r>
            <a:r>
              <a:rPr lang="en-US" altLang="ko-KR" sz="800"/>
              <a:t>”</a:t>
            </a:r>
            <a:r>
              <a:rPr lang="ko-KR" altLang="en-US" sz="8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8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defRPr/>
            </a:pPr>
            <a:endParaRPr lang="ko-KR" altLang="en-US" sz="11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defRPr/>
            </a:pPr>
            <a:r>
              <a:rPr lang="ko-KR" altLang="en-US" sz="1100" b="1">
                <a:solidFill>
                  <a:srgbClr val="595959"/>
                </a:solidFill>
              </a:rPr>
              <a:t>삼국지 中 마한 편</a:t>
            </a:r>
            <a:endParaRPr lang="ko-KR" altLang="en-US" sz="1100" b="1">
              <a:solidFill>
                <a:srgbClr val="595959"/>
              </a:solidFill>
            </a:endParaRPr>
          </a:p>
          <a:p>
            <a:pPr>
              <a:defRPr/>
            </a:pPr>
            <a:r>
              <a:rPr lang="en-US" altLang="ko-KR" sz="800"/>
              <a:t>“</a:t>
            </a:r>
            <a:r>
              <a:rPr lang="ko-KR" altLang="en-US" sz="800"/>
              <a:t>해마다 </a:t>
            </a:r>
            <a:r>
              <a:rPr lang="en-US" altLang="ko-KR" sz="800"/>
              <a:t>5</a:t>
            </a:r>
            <a:r>
              <a:rPr lang="ko-KR" altLang="en-US" sz="800"/>
              <a:t>월이면 씨뿌리기를 마치고</a:t>
            </a:r>
            <a:r>
              <a:rPr lang="en-US" altLang="ko-KR" sz="800"/>
              <a:t>,</a:t>
            </a:r>
            <a:r>
              <a:rPr lang="ko-KR" altLang="en-US" sz="800"/>
              <a:t> 귀신에게 제사를 지낸다</a:t>
            </a:r>
            <a:r>
              <a:rPr lang="en-US" altLang="ko-KR" sz="800"/>
              <a:t>.</a:t>
            </a:r>
            <a:r>
              <a:rPr lang="ko-KR" altLang="en-US" sz="800"/>
              <a:t> 떼를 지어 모여서 노래와 춤을 즐기며 술 마시고 노는데 밤낮을 가리지 않는다</a:t>
            </a:r>
            <a:r>
              <a:rPr lang="en-US" altLang="ko-KR" sz="800"/>
              <a:t>.”</a:t>
            </a:r>
            <a:r>
              <a:rPr lang="ko-KR" altLang="en-US" sz="800"/>
              <a:t> </a:t>
            </a:r>
            <a:endParaRPr lang="ko-KR" altLang="en-US" sz="8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020368" y="3326541"/>
            <a:ext cx="2300172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통일신라시대에도 술게임을 했다</a:t>
            </a:r>
            <a:r>
              <a:rPr lang="en-US" altLang="ko-KR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en-US" altLang="ko-KR" sz="11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rot="10800000" flipV="1">
            <a:off x="2220790" y="3241906"/>
            <a:ext cx="1890095" cy="989"/>
          </a:xfrm>
          <a:prstGeom prst="straightConnector1">
            <a:avLst/>
          </a:prstGeom>
          <a:ln w="3175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40" idx="1"/>
          </p:cNvCxnSpPr>
          <p:nvPr/>
        </p:nvCxnSpPr>
        <p:spPr>
          <a:xfrm>
            <a:off x="7315632" y="4130236"/>
            <a:ext cx="494617" cy="35270"/>
          </a:xfrm>
          <a:prstGeom prst="straightConnector1">
            <a:avLst/>
          </a:prstGeom>
          <a:ln w="3175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원호 45"/>
          <p:cNvSpPr/>
          <p:nvPr/>
        </p:nvSpPr>
        <p:spPr>
          <a:xfrm>
            <a:off x="6250588" y="1988826"/>
            <a:ext cx="415723" cy="415723"/>
          </a:xfrm>
          <a:prstGeom prst="arc">
            <a:avLst>
              <a:gd name="adj1" fmla="val 20520997"/>
              <a:gd name="adj2" fmla="val 16075341"/>
            </a:avLst>
          </a:prstGeom>
          <a:ln w="28575" cap="rnd">
            <a:solidFill>
              <a:schemeClr val="bg1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059954" y="2426707"/>
            <a:ext cx="3169100" cy="1324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 b="1">
                <a:solidFill>
                  <a:srgbClr val="595959"/>
                </a:solidFill>
              </a:rPr>
              <a:t>오직 알콜이 있어야 그나마 삶을 견디며 살 수 있다</a:t>
            </a:r>
            <a:r>
              <a:rPr lang="en-US" altLang="ko-KR" sz="1100" b="1">
                <a:solidFill>
                  <a:srgbClr val="595959"/>
                </a:solidFill>
              </a:rPr>
              <a:t>.</a:t>
            </a:r>
            <a:endParaRPr lang="en-US" altLang="ko-KR" sz="1100" b="1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800">
                <a:solidFill>
                  <a:prstClr val="black">
                    <a:lumMod val="75000"/>
                    <a:lumOff val="25000"/>
                  </a:prstClr>
                </a:solidFill>
              </a:rPr>
              <a:t>“</a:t>
            </a:r>
            <a:r>
              <a:rPr lang="ko-KR" altLang="en-US" sz="800">
                <a:solidFill>
                  <a:prstClr val="black">
                    <a:lumMod val="75000"/>
                    <a:lumOff val="25000"/>
                  </a:prstClr>
                </a:solidFill>
              </a:rPr>
              <a:t>단순히 먹고 마시는 음료일 뿐만 아니라 삶의 희로애락이 녹아 있는 매개체</a:t>
            </a:r>
            <a:r>
              <a:rPr lang="en-US" altLang="ko-KR" sz="800">
                <a:solidFill>
                  <a:prstClr val="black">
                    <a:lumMod val="75000"/>
                    <a:lumOff val="25000"/>
                  </a:prstClr>
                </a:solidFill>
              </a:rPr>
              <a:t>”</a:t>
            </a:r>
            <a:endParaRPr lang="en-US" altLang="ko-KR" sz="8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800">
                <a:solidFill>
                  <a:srgbClr val="262626"/>
                </a:solidFill>
              </a:rPr>
              <a:t>“</a:t>
            </a:r>
            <a:r>
              <a:rPr lang="ko-KR" altLang="en-US" sz="800">
                <a:solidFill>
                  <a:srgbClr val="262626"/>
                </a:solidFill>
              </a:rPr>
              <a:t>인간의 삶과 혼례, 장례, 제사, 성묘 등 희로애락의 자리에 함께하는 술</a:t>
            </a:r>
            <a:r>
              <a:rPr lang="en-US" altLang="ko-KR" sz="800">
                <a:solidFill>
                  <a:srgbClr val="262626"/>
                </a:solidFill>
              </a:rPr>
              <a:t>”</a:t>
            </a:r>
            <a:endParaRPr lang="en-US" altLang="ko-KR" sz="800">
              <a:solidFill>
                <a:srgbClr val="262626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3500" y="1930449"/>
            <a:ext cx="1068790" cy="3345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 b="1">
                <a:solidFill>
                  <a:prstClr val="black">
                    <a:lumMod val="75000"/>
                    <a:lumOff val="25000"/>
                  </a:prstClr>
                </a:solidFill>
              </a:rPr>
              <a:t>인생의 동반자</a:t>
            </a:r>
            <a:endParaRPr lang="ko-KR" altLang="en-US" sz="11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54324" y="1721276"/>
            <a:ext cx="1886344" cy="54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 b="1">
                <a:ln w="952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/>
                </a:solidFill>
              </a:rPr>
              <a:t>喜怒哀樂</a:t>
            </a:r>
            <a:endParaRPr lang="en-US" altLang="ko-KR" sz="3000" b="1">
              <a:ln w="9525"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/>
              </a:solidFill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7188196" y="1992316"/>
            <a:ext cx="703306" cy="8458"/>
          </a:xfrm>
          <a:prstGeom prst="straightConnector1">
            <a:avLst/>
          </a:prstGeom>
          <a:ln w="3175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46725" y="1514692"/>
            <a:ext cx="3178048" cy="3828614"/>
          </a:xfrm>
          <a:prstGeom prst="rect">
            <a:avLst/>
          </a:prstGeom>
        </p:spPr>
      </p:pic>
      <p:sp>
        <p:nvSpPr>
          <p:cNvPr id="56" name="타원 6"/>
          <p:cNvSpPr/>
          <p:nvPr/>
        </p:nvSpPr>
        <p:spPr>
          <a:xfrm>
            <a:off x="81915" y="122993"/>
            <a:ext cx="612000" cy="612000"/>
          </a:xfrm>
          <a:prstGeom prst="ellipse">
            <a:avLst/>
          </a:prstGeom>
          <a:solidFill>
            <a:schemeClr val="tx2"/>
          </a:solidFill>
          <a:ln w="19050" cmpd="sng">
            <a:solidFill>
              <a:schemeClr val="bg1"/>
            </a:solidFill>
          </a:ln>
          <a:effectLst>
            <a:outerShdw dist="25400" dir="2700000" algn="tl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02</a:t>
            </a:r>
            <a:endParaRPr lang="en-US" altLang="ko-KR" sz="1400" b="1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altLang="ko-KR" sz="1050">
                <a:solidFill>
                  <a:prstClr val="white"/>
                </a:solidFill>
              </a:rPr>
              <a:t>page</a:t>
            </a:r>
            <a:endParaRPr lang="ko-KR" altLang="en-US" sz="1050">
              <a:solidFill>
                <a:prstClr val="white"/>
              </a:solidFill>
            </a:endParaRPr>
          </a:p>
        </p:txBody>
      </p:sp>
      <p:sp>
        <p:nvSpPr>
          <p:cNvPr id="57" name=""/>
          <p:cNvSpPr txBox="1"/>
          <p:nvPr/>
        </p:nvSpPr>
        <p:spPr>
          <a:xfrm>
            <a:off x="677243" y="216798"/>
            <a:ext cx="6096001" cy="648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xmlns:mc="http://schemas.openxmlformats.org/markup-compatibility/2006" xmlns:hp="http://schemas.haansoft.com/office/presentation/8.0" lang="ko-KR" altLang="en-US" sz="3700" b="1" kern="0" mc:Ignorable="hp" hp:hslEmbossed="0">
                <a:ln w="12700">
                  <a:solidFill>
                    <a:srgbClr val="44546a"/>
                  </a:solidFill>
                </a:ln>
                <a:solidFill>
                  <a:srgbClr val="289b6e"/>
                </a:solidFill>
                <a:effectLst>
                  <a:outerShdw dist="50800" dir="2700000" algn="tl" rotWithShape="0">
                    <a:srgbClr val="44546a"/>
                  </a:outerShdw>
                </a:effectLst>
                <a:latin typeface="야놀자 야체 B"/>
                <a:ea typeface="야놀자 야체 B"/>
              </a:rPr>
              <a:t>주제 선정 이유</a:t>
            </a:r>
            <a:endParaRPr xmlns:mc="http://schemas.openxmlformats.org/markup-compatibility/2006" xmlns:hp="http://schemas.haansoft.com/office/presentation/8.0" lang="ko-KR" altLang="en-US" sz="3700" b="1" kern="0" mc:Ignorable="hp" hp:hslEmbossed="0">
              <a:solidFill>
                <a:srgbClr val="289b6e"/>
              </a:solidFill>
              <a:latin typeface="야놀자 야체 B"/>
              <a:ea typeface="야놀자 야체 B"/>
            </a:endParaRPr>
          </a:p>
        </p:txBody>
      </p:sp>
      <p:sp>
        <p:nvSpPr>
          <p:cNvPr id="58" name="사각형: 둥근 위쪽 모서리 17"/>
          <p:cNvSpPr/>
          <p:nvPr/>
        </p:nvSpPr>
        <p:spPr>
          <a:xfrm>
            <a:off x="286315" y="374650"/>
            <a:ext cx="11448485" cy="677108"/>
          </a:xfrm>
          <a:prstGeom prst="round2SameRect">
            <a:avLst>
              <a:gd name="adj1" fmla="val 31672"/>
              <a:gd name="adj2" fmla="val 0"/>
            </a:avLst>
          </a:prstGeom>
          <a:solidFill>
            <a:srgbClr val="fba1ad">
              <a:alpha val="10000"/>
            </a:srgb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직사각형 28"/>
          <p:cNvSpPr/>
          <p:nvPr/>
        </p:nvSpPr>
        <p:spPr>
          <a:xfrm>
            <a:off x="10270392" y="549316"/>
            <a:ext cx="1625952" cy="496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b="1" i="1">
                <a:solidFill>
                  <a:srgbClr val="595959"/>
                </a:solidFill>
              </a:rPr>
              <a:t>마시고</a:t>
            </a:r>
            <a:r>
              <a:rPr lang="en-US" altLang="ko-KR" b="1" i="1">
                <a:solidFill>
                  <a:srgbClr val="595959"/>
                </a:solidFill>
              </a:rPr>
              <a:t>_</a:t>
            </a:r>
            <a:r>
              <a:rPr lang="ko-KR" altLang="en-US" b="1" i="1">
                <a:solidFill>
                  <a:srgbClr val="595959"/>
                </a:solidFill>
              </a:rPr>
              <a:t>주</a:t>
            </a:r>
            <a:r>
              <a:rPr lang="en-US" altLang="ko-KR" b="1" i="1">
                <a:solidFill>
                  <a:srgbClr val="595959"/>
                </a:solidFill>
              </a:rPr>
              <a:t>_</a:t>
            </a:r>
            <a:r>
              <a:rPr lang="ko-KR" altLang="en-US" b="1" i="1">
                <a:solidFill>
                  <a:srgbClr val="595959"/>
                </a:solidFill>
              </a:rPr>
              <a:t>酒</a:t>
            </a:r>
            <a:endParaRPr lang="en-US" altLang="ko-KR" b="1" i="1">
              <a:solidFill>
                <a:srgbClr val="595959"/>
              </a:solidFill>
            </a:endParaRPr>
          </a:p>
        </p:txBody>
      </p:sp>
      <p:sp>
        <p:nvSpPr>
          <p:cNvPr id="62" name=""/>
          <p:cNvSpPr/>
          <p:nvPr/>
        </p:nvSpPr>
        <p:spPr>
          <a:xfrm>
            <a:off x="536092" y="2939047"/>
            <a:ext cx="1813813" cy="5451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3000" i="0" strike="noStrike" mc:Ignorable="hp" hp:hslEmbossed="0">
                <a:solidFill>
                  <a:srgbClr val="000000">
                    <a:alpha val="100000"/>
                  </a:srgbClr>
                </a:solidFill>
              </a:rPr>
              <a:t>飮酒歌舞</a:t>
            </a:r>
            <a:endParaRPr xmlns:mc="http://schemas.openxmlformats.org/markup-compatibility/2006" xmlns:hp="http://schemas.haansoft.com/office/presentation/8.0" lang="ko-KR" altLang="en-US" sz="3000" i="0" strike="noStrike" mc:Ignorable="hp" hp:hslEmbossed="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63" name=""/>
          <p:cNvSpPr txBox="1"/>
          <p:nvPr/>
        </p:nvSpPr>
        <p:spPr>
          <a:xfrm>
            <a:off x="4758918" y="5349711"/>
            <a:ext cx="2263610" cy="28824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300"/>
              <a:t>김홍도</a:t>
            </a:r>
            <a:r>
              <a:rPr lang="en-US" altLang="ko-KR" sz="1300"/>
              <a:t>(1745-1806)</a:t>
            </a:r>
            <a:r>
              <a:rPr lang="ko-KR" altLang="en-US" sz="1300"/>
              <a:t> </a:t>
            </a:r>
            <a:r>
              <a:rPr lang="en-US" altLang="ko-KR" sz="1300"/>
              <a:t>&lt;</a:t>
            </a:r>
            <a:r>
              <a:rPr lang="ko-KR" altLang="en-US" sz="1300"/>
              <a:t>새참</a:t>
            </a:r>
            <a:r>
              <a:rPr lang="en-US" altLang="ko-KR" sz="1300"/>
              <a:t>&gt;</a:t>
            </a:r>
            <a:endParaRPr lang="en-US" altLang="ko-KR" sz="1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271462" y="285750"/>
            <a:ext cx="11649075" cy="6286500"/>
          </a:xfrm>
          <a:prstGeom prst="roundRect">
            <a:avLst>
              <a:gd name="adj" fmla="val 3182"/>
            </a:avLst>
          </a:prstGeom>
          <a:solidFill>
            <a:schemeClr val="bg1"/>
          </a:solidFill>
          <a:ln w="50800">
            <a:solidFill>
              <a:schemeClr val="tx2"/>
            </a:solidFill>
          </a:ln>
          <a:effectLst>
            <a:outerShdw dist="88900" dir="2700000" algn="tl" rotWithShape="0">
              <a:srgbClr val="595959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/>
          <p:cNvSpPr/>
          <p:nvPr/>
        </p:nvSpPr>
        <p:spPr>
          <a:xfrm>
            <a:off x="286315" y="374650"/>
            <a:ext cx="11448485" cy="677108"/>
          </a:xfrm>
          <a:prstGeom prst="round2SameRect">
            <a:avLst>
              <a:gd name="adj1" fmla="val 31672"/>
              <a:gd name="adj2" fmla="val 0"/>
            </a:avLst>
          </a:prstGeom>
          <a:solidFill>
            <a:srgbClr val="fba1ad">
              <a:alpha val="10000"/>
            </a:srgb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81915" y="122993"/>
            <a:ext cx="612000" cy="612000"/>
          </a:xfrm>
          <a:prstGeom prst="ellipse">
            <a:avLst/>
          </a:prstGeom>
          <a:solidFill>
            <a:schemeClr val="tx2"/>
          </a:solidFill>
          <a:ln w="19050" cmpd="sng">
            <a:solidFill>
              <a:schemeClr val="bg1"/>
            </a:solidFill>
          </a:ln>
          <a:effectLst>
            <a:outerShdw dist="25400" dir="2700000" algn="tl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03</a:t>
            </a:r>
            <a:endParaRPr lang="en-US" altLang="ko-KR" sz="1400" b="1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altLang="ko-KR" sz="1050">
                <a:solidFill>
                  <a:prstClr val="white"/>
                </a:solidFill>
              </a:rPr>
              <a:t>page</a:t>
            </a:r>
            <a:endParaRPr lang="ko-KR" altLang="en-US" sz="1050">
              <a:solidFill>
                <a:prstClr val="white"/>
              </a:solidFill>
            </a:endParaRPr>
          </a:p>
        </p:txBody>
      </p:sp>
      <p:sp>
        <p:nvSpPr>
          <p:cNvPr id="65" name="타원 91"/>
          <p:cNvSpPr/>
          <p:nvPr/>
        </p:nvSpPr>
        <p:spPr>
          <a:xfrm rot="592081">
            <a:off x="6200179" y="5186276"/>
            <a:ext cx="1547710" cy="446219"/>
          </a:xfrm>
          <a:prstGeom prst="ellipse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직사각형 18"/>
          <p:cNvSpPr/>
          <p:nvPr/>
        </p:nvSpPr>
        <p:spPr>
          <a:xfrm>
            <a:off x="6366446" y="714252"/>
            <a:ext cx="5317952" cy="1226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5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맛집 어플도 많은데</a:t>
            </a:r>
            <a:r>
              <a:rPr lang="en-US" altLang="ko-KR" sz="25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...</a:t>
            </a:r>
            <a:r>
              <a:rPr lang="ko-KR" altLang="en-US" sz="25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숙박 어플도 많은데</a:t>
            </a:r>
            <a:r>
              <a:rPr lang="en-US" altLang="ko-KR" sz="25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....</a:t>
            </a:r>
            <a:r>
              <a:rPr lang="ko-KR" altLang="en-US" sz="25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왜 술집 어플은 없어</a:t>
            </a:r>
            <a:r>
              <a:rPr lang="en-US" altLang="ko-KR" sz="25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...?</a:t>
            </a:r>
            <a:endParaRPr lang="en-US" altLang="ko-KR" sz="25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7" name="직사각형 20"/>
          <p:cNvSpPr/>
          <p:nvPr/>
        </p:nvSpPr>
        <p:spPr>
          <a:xfrm>
            <a:off x="283961" y="5175335"/>
            <a:ext cx="2674852" cy="909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분위기 있는 술집을 가고 싶은데</a:t>
            </a:r>
            <a:endParaRPr lang="ko-KR" altLang="en-US" sz="12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검색도 어렵고 광고가 너무 많아</a:t>
            </a:r>
            <a:endParaRPr lang="ko-KR" altLang="en-US" sz="12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1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8" name="자유형 67"/>
          <p:cNvSpPr/>
          <p:nvPr/>
        </p:nvSpPr>
        <p:spPr>
          <a:xfrm>
            <a:off x="6783249" y="5469726"/>
            <a:ext cx="1408" cy="114"/>
          </a:xfrm>
          <a:custGeom>
            <a:avLst/>
            <a:gdLst>
              <a:gd name="connsiteX0" fmla="*/ 0 w 1734"/>
              <a:gd name="connsiteY0" fmla="*/ 0 h 140"/>
              <a:gd name="connsiteX1" fmla="*/ 1654 w 1734"/>
              <a:gd name="connsiteY1" fmla="*/ 0 h 140"/>
              <a:gd name="connsiteX2" fmla="*/ 1734 w 1734"/>
              <a:gd name="connsiteY2" fmla="*/ 140 h 140"/>
              <a:gd name="connsiteX3" fmla="*/ 0 w 1734"/>
              <a:gd name="connsiteY3" fmla="*/ 0 h 14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" h="140">
                <a:moveTo>
                  <a:pt x="0" y="0"/>
                </a:moveTo>
                <a:lnTo>
                  <a:pt x="1654" y="0"/>
                </a:lnTo>
                <a:lnTo>
                  <a:pt x="1734" y="1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36f4b"/>
              </a:gs>
              <a:gs pos="50000">
                <a:srgbClr val="2e9163"/>
              </a:gs>
              <a:gs pos="81000">
                <a:srgbClr val="2e9163"/>
              </a:gs>
              <a:gs pos="20250">
                <a:srgbClr val="2e9163"/>
              </a:gs>
              <a:gs pos="100000">
                <a:srgbClr val="236f4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9" name="그룹 84"/>
          <p:cNvGrpSpPr/>
          <p:nvPr/>
        </p:nvGrpSpPr>
        <p:grpSpPr>
          <a:xfrm rot="0">
            <a:off x="6738637" y="2083188"/>
            <a:ext cx="1113791" cy="3620930"/>
            <a:chOff x="6209354" y="2747217"/>
            <a:chExt cx="1113791" cy="3620930"/>
          </a:xfrm>
        </p:grpSpPr>
        <p:sp>
          <p:nvSpPr>
            <p:cNvPr id="70" name="자유형 73"/>
            <p:cNvSpPr/>
            <p:nvPr/>
          </p:nvSpPr>
          <p:spPr>
            <a:xfrm>
              <a:off x="6553108" y="2747217"/>
              <a:ext cx="429242" cy="137257"/>
            </a:xfrm>
            <a:custGeom>
              <a:avLst/>
              <a:gdLst>
                <a:gd name="connsiteX0" fmla="*/ 102419 w 528598"/>
                <a:gd name="connsiteY0" fmla="*/ 0 h 169028"/>
                <a:gd name="connsiteX1" fmla="*/ 426179 w 528598"/>
                <a:gd name="connsiteY1" fmla="*/ 0 h 169028"/>
                <a:gd name="connsiteX2" fmla="*/ 528598 w 528598"/>
                <a:gd name="connsiteY2" fmla="*/ 102419 h 169028"/>
                <a:gd name="connsiteX3" fmla="*/ 528597 w 528598"/>
                <a:gd name="connsiteY3" fmla="*/ 102419 h 169028"/>
                <a:gd name="connsiteX4" fmla="*/ 520548 w 528598"/>
                <a:gd name="connsiteY4" fmla="*/ 142285 h 169028"/>
                <a:gd name="connsiteX5" fmla="*/ 502518 w 528598"/>
                <a:gd name="connsiteY5" fmla="*/ 169028 h 169028"/>
                <a:gd name="connsiteX6" fmla="*/ 26080 w 528598"/>
                <a:gd name="connsiteY6" fmla="*/ 169028 h 169028"/>
                <a:gd name="connsiteX7" fmla="*/ 8049 w 528598"/>
                <a:gd name="connsiteY7" fmla="*/ 142284 h 169028"/>
                <a:gd name="connsiteX8" fmla="*/ 0 w 528598"/>
                <a:gd name="connsiteY8" fmla="*/ 102418 h 169028"/>
                <a:gd name="connsiteX9" fmla="*/ 8049 w 528598"/>
                <a:gd name="connsiteY9" fmla="*/ 62553 h 169028"/>
                <a:gd name="connsiteX10" fmla="*/ 102419 w 528598"/>
                <a:gd name="connsiteY10" fmla="*/ 0 h 16902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8598" h="169028">
                  <a:moveTo>
                    <a:pt x="102419" y="0"/>
                  </a:moveTo>
                  <a:lnTo>
                    <a:pt x="426179" y="0"/>
                  </a:lnTo>
                  <a:cubicBezTo>
                    <a:pt x="482743" y="0"/>
                    <a:pt x="528598" y="45855"/>
                    <a:pt x="528598" y="102419"/>
                  </a:cubicBezTo>
                  <a:lnTo>
                    <a:pt x="528597" y="102419"/>
                  </a:lnTo>
                  <a:cubicBezTo>
                    <a:pt x="528597" y="116560"/>
                    <a:pt x="525731" y="130032"/>
                    <a:pt x="520548" y="142285"/>
                  </a:cubicBezTo>
                  <a:lnTo>
                    <a:pt x="502518" y="169028"/>
                  </a:lnTo>
                  <a:lnTo>
                    <a:pt x="26080" y="169028"/>
                  </a:lnTo>
                  <a:lnTo>
                    <a:pt x="8049" y="142284"/>
                  </a:lnTo>
                  <a:lnTo>
                    <a:pt x="0" y="102418"/>
                  </a:lnTo>
                  <a:lnTo>
                    <a:pt x="8049" y="62553"/>
                  </a:lnTo>
                  <a:cubicBezTo>
                    <a:pt x="23597" y="25793"/>
                    <a:pt x="59996" y="0"/>
                    <a:pt x="10241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36f4b"/>
                </a:gs>
                <a:gs pos="50000">
                  <a:srgbClr val="2e9163"/>
                </a:gs>
                <a:gs pos="81000">
                  <a:srgbClr val="2e9163"/>
                </a:gs>
                <a:gs pos="20250">
                  <a:srgbClr val="2e9163"/>
                </a:gs>
                <a:gs pos="100000">
                  <a:srgbClr val="236f4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자유형 70"/>
            <p:cNvSpPr/>
            <p:nvPr/>
          </p:nvSpPr>
          <p:spPr>
            <a:xfrm>
              <a:off x="6493098" y="2881210"/>
              <a:ext cx="546304" cy="1102681"/>
            </a:xfrm>
            <a:custGeom>
              <a:avLst/>
              <a:gdLst>
                <a:gd name="connsiteX0" fmla="*/ 100450 w 672757"/>
                <a:gd name="connsiteY0" fmla="*/ 0 h 1357919"/>
                <a:gd name="connsiteX1" fmla="*/ 573991 w 672757"/>
                <a:gd name="connsiteY1" fmla="*/ 0 h 1357919"/>
                <a:gd name="connsiteX2" fmla="*/ 572500 w 672757"/>
                <a:gd name="connsiteY2" fmla="*/ 2212 h 1357919"/>
                <a:gd name="connsiteX3" fmla="*/ 572004 w 672757"/>
                <a:gd name="connsiteY3" fmla="*/ 2547 h 1357919"/>
                <a:gd name="connsiteX4" fmla="*/ 626936 w 672757"/>
                <a:gd name="connsiteY4" fmla="*/ 741512 h 1357919"/>
                <a:gd name="connsiteX5" fmla="*/ 627573 w 672757"/>
                <a:gd name="connsiteY5" fmla="*/ 741512 h 1357919"/>
                <a:gd name="connsiteX6" fmla="*/ 672605 w 672757"/>
                <a:gd name="connsiteY6" fmla="*/ 1355873 h 1357919"/>
                <a:gd name="connsiteX7" fmla="*/ 672757 w 672757"/>
                <a:gd name="connsiteY7" fmla="*/ 1357919 h 1357919"/>
                <a:gd name="connsiteX8" fmla="*/ 0 w 672757"/>
                <a:gd name="connsiteY8" fmla="*/ 1357919 h 1357919"/>
                <a:gd name="connsiteX9" fmla="*/ 396 w 672757"/>
                <a:gd name="connsiteY9" fmla="*/ 1352560 h 1357919"/>
                <a:gd name="connsiteX10" fmla="*/ 45185 w 672757"/>
                <a:gd name="connsiteY10" fmla="*/ 741512 h 1357919"/>
                <a:gd name="connsiteX11" fmla="*/ 45598 w 672757"/>
                <a:gd name="connsiteY11" fmla="*/ 741512 h 1357919"/>
                <a:gd name="connsiteX12" fmla="*/ 100450 w 672757"/>
                <a:gd name="connsiteY12" fmla="*/ 0 h 135791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2757" h="1357919">
                  <a:moveTo>
                    <a:pt x="100450" y="0"/>
                  </a:moveTo>
                  <a:lnTo>
                    <a:pt x="573991" y="0"/>
                  </a:lnTo>
                  <a:lnTo>
                    <a:pt x="572500" y="2212"/>
                  </a:lnTo>
                  <a:lnTo>
                    <a:pt x="572004" y="2547"/>
                  </a:lnTo>
                  <a:lnTo>
                    <a:pt x="626936" y="741512"/>
                  </a:lnTo>
                  <a:lnTo>
                    <a:pt x="627573" y="741512"/>
                  </a:lnTo>
                  <a:lnTo>
                    <a:pt x="672605" y="1355873"/>
                  </a:lnTo>
                  <a:lnTo>
                    <a:pt x="672757" y="1357919"/>
                  </a:lnTo>
                  <a:lnTo>
                    <a:pt x="0" y="1357919"/>
                  </a:lnTo>
                  <a:lnTo>
                    <a:pt x="396" y="1352560"/>
                  </a:lnTo>
                  <a:lnTo>
                    <a:pt x="45185" y="741512"/>
                  </a:lnTo>
                  <a:lnTo>
                    <a:pt x="45598" y="741512"/>
                  </a:lnTo>
                  <a:lnTo>
                    <a:pt x="1004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36f4b"/>
                </a:gs>
                <a:gs pos="50000">
                  <a:srgbClr val="2e9163"/>
                </a:gs>
                <a:gs pos="81000">
                  <a:srgbClr val="2e9163"/>
                </a:gs>
                <a:gs pos="20250">
                  <a:srgbClr val="2e9163"/>
                </a:gs>
                <a:gs pos="100000">
                  <a:srgbClr val="236f4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자유형 63"/>
            <p:cNvSpPr/>
            <p:nvPr/>
          </p:nvSpPr>
          <p:spPr>
            <a:xfrm>
              <a:off x="6209354" y="3976501"/>
              <a:ext cx="1113791" cy="2391646"/>
            </a:xfrm>
            <a:custGeom>
              <a:avLst/>
              <a:gdLst>
                <a:gd name="connsiteX0" fmla="*/ 349154 w 1371600"/>
                <a:gd name="connsiteY0" fmla="*/ 0 h 2945240"/>
                <a:gd name="connsiteX1" fmla="*/ 1022446 w 1371600"/>
                <a:gd name="connsiteY1" fmla="*/ 0 h 2945240"/>
                <a:gd name="connsiteX2" fmla="*/ 1022485 w 1371600"/>
                <a:gd name="connsiteY2" fmla="*/ 518 h 2945240"/>
                <a:gd name="connsiteX3" fmla="*/ 1033766 w 1371600"/>
                <a:gd name="connsiteY3" fmla="*/ 7138 h 2945240"/>
                <a:gd name="connsiteX4" fmla="*/ 1062686 w 1371600"/>
                <a:gd name="connsiteY4" fmla="*/ 23885 h 2945240"/>
                <a:gd name="connsiteX5" fmla="*/ 1119970 w 1371600"/>
                <a:gd name="connsiteY5" fmla="*/ 68217 h 2945240"/>
                <a:gd name="connsiteX6" fmla="*/ 1135154 w 1371600"/>
                <a:gd name="connsiteY6" fmla="*/ 79883 h 2945240"/>
                <a:gd name="connsiteX7" fmla="*/ 1200216 w 1371600"/>
                <a:gd name="connsiteY7" fmla="*/ 142846 h 2945240"/>
                <a:gd name="connsiteX8" fmla="*/ 1254699 w 1371600"/>
                <a:gd name="connsiteY8" fmla="*/ 214274 h 2945240"/>
                <a:gd name="connsiteX9" fmla="*/ 1299661 w 1371600"/>
                <a:gd name="connsiteY9" fmla="*/ 292051 h 2945240"/>
                <a:gd name="connsiteX10" fmla="*/ 1335102 w 1371600"/>
                <a:gd name="connsiteY10" fmla="*/ 375120 h 2945240"/>
                <a:gd name="connsiteX11" fmla="*/ 1358376 w 1371600"/>
                <a:gd name="connsiteY11" fmla="*/ 462421 h 2945240"/>
                <a:gd name="connsiteX12" fmla="*/ 1370542 w 1371600"/>
                <a:gd name="connsiteY12" fmla="*/ 552897 h 2945240"/>
                <a:gd name="connsiteX13" fmla="*/ 1371600 w 1371600"/>
                <a:gd name="connsiteY13" fmla="*/ 599458 h 2945240"/>
                <a:gd name="connsiteX14" fmla="*/ 1371600 w 1371600"/>
                <a:gd name="connsiteY14" fmla="*/ 599525 h 2945240"/>
                <a:gd name="connsiteX15" fmla="*/ 1371600 w 1371600"/>
                <a:gd name="connsiteY15" fmla="*/ 2652165 h 2945240"/>
                <a:gd name="connsiteX16" fmla="*/ 1371600 w 1371600"/>
                <a:gd name="connsiteY16" fmla="*/ 2656593 h 2945240"/>
                <a:gd name="connsiteX17" fmla="*/ 1370555 w 1371600"/>
                <a:gd name="connsiteY17" fmla="*/ 2656593 h 2945240"/>
                <a:gd name="connsiteX18" fmla="*/ 1357667 w 1371600"/>
                <a:gd name="connsiteY18" fmla="*/ 2711230 h 2945240"/>
                <a:gd name="connsiteX19" fmla="*/ 685800 w 1371600"/>
                <a:gd name="connsiteY19" fmla="*/ 2945240 h 2945240"/>
                <a:gd name="connsiteX20" fmla="*/ 13933 w 1371600"/>
                <a:gd name="connsiteY20" fmla="*/ 2711230 h 2945240"/>
                <a:gd name="connsiteX21" fmla="*/ 1044 w 1371600"/>
                <a:gd name="connsiteY21" fmla="*/ 2656593 h 2945240"/>
                <a:gd name="connsiteX22" fmla="*/ 0 w 1371600"/>
                <a:gd name="connsiteY22" fmla="*/ 2656593 h 2945240"/>
                <a:gd name="connsiteX23" fmla="*/ 0 w 1371600"/>
                <a:gd name="connsiteY23" fmla="*/ 2652165 h 2945240"/>
                <a:gd name="connsiteX24" fmla="*/ 0 w 1371600"/>
                <a:gd name="connsiteY24" fmla="*/ 599525 h 2945240"/>
                <a:gd name="connsiteX25" fmla="*/ 0 w 1371600"/>
                <a:gd name="connsiteY25" fmla="*/ 599458 h 2945240"/>
                <a:gd name="connsiteX26" fmla="*/ 529 w 1371600"/>
                <a:gd name="connsiteY26" fmla="*/ 552897 h 2945240"/>
                <a:gd name="connsiteX27" fmla="*/ 12695 w 1371600"/>
                <a:gd name="connsiteY27" fmla="*/ 462421 h 2945240"/>
                <a:gd name="connsiteX28" fmla="*/ 36499 w 1371600"/>
                <a:gd name="connsiteY28" fmla="*/ 375120 h 2945240"/>
                <a:gd name="connsiteX29" fmla="*/ 71410 w 1371600"/>
                <a:gd name="connsiteY29" fmla="*/ 292051 h 2945240"/>
                <a:gd name="connsiteX30" fmla="*/ 116372 w 1371600"/>
                <a:gd name="connsiteY30" fmla="*/ 214274 h 2945240"/>
                <a:gd name="connsiteX31" fmla="*/ 171384 w 1371600"/>
                <a:gd name="connsiteY31" fmla="*/ 142846 h 2945240"/>
                <a:gd name="connsiteX32" fmla="*/ 236447 w 1371600"/>
                <a:gd name="connsiteY32" fmla="*/ 79883 h 2945240"/>
                <a:gd name="connsiteX33" fmla="*/ 243965 w 1371600"/>
                <a:gd name="connsiteY33" fmla="*/ 74107 h 2945240"/>
                <a:gd name="connsiteX34" fmla="*/ 308385 w 1371600"/>
                <a:gd name="connsiteY34" fmla="*/ 23885 h 2945240"/>
                <a:gd name="connsiteX35" fmla="*/ 343396 w 1371600"/>
                <a:gd name="connsiteY35" fmla="*/ 3875 h 2945240"/>
                <a:gd name="connsiteX36" fmla="*/ 349116 w 1371600"/>
                <a:gd name="connsiteY36" fmla="*/ 518 h 2945240"/>
                <a:gd name="connsiteX37" fmla="*/ 349154 w 1371600"/>
                <a:gd name="connsiteY37" fmla="*/ 0 h 2945240"/>
                <a:gd name="connsiteX38" fmla="*/ 54938 w 1371600"/>
                <a:gd name="connsiteY38" fmla="*/ 2656593 h 2945240"/>
                <a:gd name="connsiteX39" fmla="*/ 56672 w 1371600"/>
                <a:gd name="connsiteY39" fmla="*/ 2656733 h 2945240"/>
                <a:gd name="connsiteX40" fmla="*/ 56592 w 1371600"/>
                <a:gd name="connsiteY40" fmla="*/ 2656593 h 2945240"/>
                <a:gd name="connsiteX41" fmla="*/ 54938 w 1371600"/>
                <a:gd name="connsiteY41" fmla="*/ 2656593 h 294524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71600" h="2945240">
                  <a:moveTo>
                    <a:pt x="349154" y="0"/>
                  </a:moveTo>
                  <a:lnTo>
                    <a:pt x="1022446" y="0"/>
                  </a:lnTo>
                  <a:lnTo>
                    <a:pt x="1022485" y="518"/>
                  </a:lnTo>
                  <a:lnTo>
                    <a:pt x="1033766" y="7138"/>
                  </a:lnTo>
                  <a:lnTo>
                    <a:pt x="1062686" y="23885"/>
                  </a:lnTo>
                  <a:lnTo>
                    <a:pt x="1119970" y="68217"/>
                  </a:lnTo>
                  <a:lnTo>
                    <a:pt x="1135154" y="79883"/>
                  </a:lnTo>
                  <a:lnTo>
                    <a:pt x="1200216" y="142846"/>
                  </a:lnTo>
                  <a:lnTo>
                    <a:pt x="1254699" y="214274"/>
                  </a:lnTo>
                  <a:lnTo>
                    <a:pt x="1299661" y="292051"/>
                  </a:lnTo>
                  <a:lnTo>
                    <a:pt x="1335102" y="375120"/>
                  </a:lnTo>
                  <a:lnTo>
                    <a:pt x="1358376" y="462421"/>
                  </a:lnTo>
                  <a:lnTo>
                    <a:pt x="1370542" y="552897"/>
                  </a:lnTo>
                  <a:lnTo>
                    <a:pt x="1371600" y="599458"/>
                  </a:lnTo>
                  <a:lnTo>
                    <a:pt x="1371600" y="599525"/>
                  </a:lnTo>
                  <a:lnTo>
                    <a:pt x="1371600" y="2652165"/>
                  </a:lnTo>
                  <a:lnTo>
                    <a:pt x="1371600" y="2656593"/>
                  </a:lnTo>
                  <a:lnTo>
                    <a:pt x="1370555" y="2656593"/>
                  </a:lnTo>
                  <a:lnTo>
                    <a:pt x="1357667" y="2711230"/>
                  </a:lnTo>
                  <a:cubicBezTo>
                    <a:pt x="1293719" y="2844780"/>
                    <a:pt x="1017212" y="2945240"/>
                    <a:pt x="685800" y="2945240"/>
                  </a:cubicBezTo>
                  <a:cubicBezTo>
                    <a:pt x="354388" y="2945240"/>
                    <a:pt x="77882" y="2844780"/>
                    <a:pt x="13933" y="2711230"/>
                  </a:cubicBezTo>
                  <a:lnTo>
                    <a:pt x="1044" y="2656593"/>
                  </a:lnTo>
                  <a:lnTo>
                    <a:pt x="0" y="2656593"/>
                  </a:lnTo>
                  <a:lnTo>
                    <a:pt x="0" y="2652165"/>
                  </a:lnTo>
                  <a:lnTo>
                    <a:pt x="0" y="599525"/>
                  </a:lnTo>
                  <a:lnTo>
                    <a:pt x="0" y="599458"/>
                  </a:lnTo>
                  <a:lnTo>
                    <a:pt x="529" y="552897"/>
                  </a:lnTo>
                  <a:lnTo>
                    <a:pt x="12695" y="462421"/>
                  </a:lnTo>
                  <a:lnTo>
                    <a:pt x="36499" y="375120"/>
                  </a:lnTo>
                  <a:lnTo>
                    <a:pt x="71410" y="292051"/>
                  </a:lnTo>
                  <a:lnTo>
                    <a:pt x="116372" y="214274"/>
                  </a:lnTo>
                  <a:lnTo>
                    <a:pt x="171384" y="142846"/>
                  </a:lnTo>
                  <a:lnTo>
                    <a:pt x="236447" y="79883"/>
                  </a:lnTo>
                  <a:lnTo>
                    <a:pt x="243965" y="74107"/>
                  </a:lnTo>
                  <a:lnTo>
                    <a:pt x="308385" y="23885"/>
                  </a:lnTo>
                  <a:lnTo>
                    <a:pt x="343396" y="3875"/>
                  </a:lnTo>
                  <a:lnTo>
                    <a:pt x="349116" y="518"/>
                  </a:lnTo>
                  <a:lnTo>
                    <a:pt x="349154" y="0"/>
                  </a:lnTo>
                  <a:close/>
                  <a:moveTo>
                    <a:pt x="54938" y="2656593"/>
                  </a:moveTo>
                  <a:lnTo>
                    <a:pt x="56672" y="2656733"/>
                  </a:lnTo>
                  <a:lnTo>
                    <a:pt x="56592" y="2656593"/>
                  </a:lnTo>
                  <a:lnTo>
                    <a:pt x="54938" y="265659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36f4b"/>
                </a:gs>
                <a:gs pos="50000">
                  <a:srgbClr val="2e9163"/>
                </a:gs>
                <a:gs pos="81000">
                  <a:srgbClr val="2e9163"/>
                </a:gs>
                <a:gs pos="20250">
                  <a:srgbClr val="2e9163"/>
                </a:gs>
                <a:gs pos="100000">
                  <a:srgbClr val="236f4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3" name="원통 78"/>
          <p:cNvSpPr/>
          <p:nvPr/>
        </p:nvSpPr>
        <p:spPr>
          <a:xfrm>
            <a:off x="6802885" y="3914079"/>
            <a:ext cx="995256" cy="1701629"/>
          </a:xfrm>
          <a:prstGeom prst="can">
            <a:avLst>
              <a:gd name="adj" fmla="val 26691"/>
            </a:avLst>
          </a:prstGeom>
          <a:solidFill>
            <a:srgbClr val="236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순서도: 저장 데이터 75"/>
          <p:cNvSpPr/>
          <p:nvPr/>
        </p:nvSpPr>
        <p:spPr>
          <a:xfrm rot="16200000">
            <a:off x="6830539" y="4012940"/>
            <a:ext cx="929988" cy="1113791"/>
          </a:xfrm>
          <a:prstGeom prst="flowChartOnlineStorage">
            <a:avLst/>
          </a:prstGeom>
          <a:gradFill flip="none" rotWithShape="1">
            <a:gsLst>
              <a:gs pos="5000">
                <a:schemeClr val="bg1">
                  <a:shade val="30000"/>
                  <a:satMod val="115000"/>
                </a:schemeClr>
              </a:gs>
              <a:gs pos="32000">
                <a:schemeClr val="bg1">
                  <a:shade val="67500"/>
                  <a:satMod val="115000"/>
                </a:schemeClr>
              </a:gs>
              <a:gs pos="83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직사각형 80"/>
          <p:cNvSpPr/>
          <p:nvPr/>
        </p:nvSpPr>
        <p:spPr>
          <a:xfrm>
            <a:off x="8032328" y="3403523"/>
            <a:ext cx="1465730" cy="566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100" b="1">
                <a:solidFill>
                  <a:srgbClr val="2e9163"/>
                </a:solidFill>
                <a:latin typeface="Consolas"/>
              </a:rPr>
              <a:t>TOP6</a:t>
            </a:r>
            <a:endParaRPr lang="en-US" altLang="ko-KR" sz="3100" b="1">
              <a:solidFill>
                <a:srgbClr val="2e9163"/>
              </a:solidFill>
              <a:latin typeface="Consolas"/>
            </a:endParaRPr>
          </a:p>
        </p:txBody>
      </p:sp>
      <p:sp>
        <p:nvSpPr>
          <p:cNvPr id="76" name="모서리가 둥근 직사각형 10"/>
          <p:cNvSpPr/>
          <p:nvPr/>
        </p:nvSpPr>
        <p:spPr>
          <a:xfrm>
            <a:off x="8321862" y="3203296"/>
            <a:ext cx="738012" cy="2029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 b="1">
                <a:solidFill>
                  <a:srgbClr val="2e9163"/>
                </a:solidFill>
              </a:rPr>
              <a:t>술 소비량</a:t>
            </a:r>
            <a:endParaRPr lang="ko-KR" altLang="en-US" sz="800" b="1">
              <a:solidFill>
                <a:srgbClr val="2e9163"/>
              </a:solidFill>
            </a:endParaRPr>
          </a:p>
        </p:txBody>
      </p:sp>
      <p:sp>
        <p:nvSpPr>
          <p:cNvPr id="77" name="직사각형 82"/>
          <p:cNvSpPr/>
          <p:nvPr/>
        </p:nvSpPr>
        <p:spPr>
          <a:xfrm>
            <a:off x="6828539" y="4357368"/>
            <a:ext cx="933985" cy="481111"/>
          </a:xfrm>
          <a:prstGeom prst="rect">
            <a:avLst/>
          </a:prstGeom>
        </p:spPr>
        <p:txBody>
          <a:bodyPr wrap="square">
            <a:prstTxWarp prst="textCanDown">
              <a:avLst>
                <a:gd name="adj" fmla="val 18157"/>
              </a:avLst>
            </a:prstTxWarp>
            <a:noAutofit/>
          </a:bodyPr>
          <a:lstStyle/>
          <a:p>
            <a:pPr algn="ctr">
              <a:defRPr/>
            </a:pPr>
            <a:r>
              <a:rPr lang="ko-KR" altLang="en-US" sz="800">
                <a:solidFill>
                  <a:srgbClr val="2e9163"/>
                </a:solidFill>
                <a:latin typeface="야놀자 야체 B"/>
                <a:ea typeface="야놀자 야체 B"/>
              </a:rPr>
              <a:t>야술먹자</a:t>
            </a:r>
            <a:endParaRPr lang="ko-KR" altLang="en-US" sz="800">
              <a:solidFill>
                <a:srgbClr val="2e9163"/>
              </a:solidFill>
              <a:latin typeface="야놀자 야체 B"/>
              <a:ea typeface="야놀자 야체 B"/>
            </a:endParaRPr>
          </a:p>
        </p:txBody>
      </p:sp>
      <p:graphicFrame>
        <p:nvGraphicFramePr>
          <p:cNvPr id="78" name="표 85"/>
          <p:cNvGraphicFramePr>
            <a:graphicFrameLocks noGrp="1"/>
          </p:cNvGraphicFramePr>
          <p:nvPr/>
        </p:nvGraphicFramePr>
        <p:xfrm>
          <a:off x="5770645" y="3281662"/>
          <a:ext cx="349643" cy="2322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643"/>
              </a:tblGrid>
              <a:tr h="21111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600" b="0">
                          <a:solidFill>
                            <a:srgbClr val="2e9163"/>
                          </a:solidFill>
                        </a:rPr>
                        <a:t>100</a:t>
                      </a:r>
                      <a:endParaRPr lang="ko-KR" altLang="en-US" sz="600" b="0">
                        <a:solidFill>
                          <a:srgbClr val="2e9163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2e9163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11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600" b="0">
                          <a:solidFill>
                            <a:srgbClr val="2e9163"/>
                          </a:solidFill>
                        </a:rPr>
                        <a:t>90</a:t>
                      </a:r>
                      <a:endParaRPr lang="ko-KR" altLang="en-US" sz="600" b="0">
                        <a:solidFill>
                          <a:srgbClr val="2e9163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2e9163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e9163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11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600" b="0">
                          <a:solidFill>
                            <a:srgbClr val="2e9163"/>
                          </a:solidFill>
                        </a:rPr>
                        <a:t>80</a:t>
                      </a:r>
                      <a:endParaRPr lang="ko-KR" altLang="en-US" sz="600" b="0">
                        <a:solidFill>
                          <a:srgbClr val="2e9163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2e9163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e9163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11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600" b="0">
                          <a:solidFill>
                            <a:srgbClr val="2e9163"/>
                          </a:solidFill>
                        </a:rPr>
                        <a:t>70</a:t>
                      </a:r>
                      <a:endParaRPr lang="ko-KR" altLang="en-US" sz="600" b="0">
                        <a:solidFill>
                          <a:srgbClr val="2e9163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2e9163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e9163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11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600" b="0">
                          <a:solidFill>
                            <a:srgbClr val="2e9163"/>
                          </a:solidFill>
                        </a:rPr>
                        <a:t>60</a:t>
                      </a:r>
                      <a:endParaRPr lang="ko-KR" altLang="en-US" sz="600" b="0">
                        <a:solidFill>
                          <a:srgbClr val="2e9163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2e9163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e9163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11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600" b="0">
                          <a:solidFill>
                            <a:srgbClr val="2e9163"/>
                          </a:solidFill>
                        </a:rPr>
                        <a:t>50</a:t>
                      </a:r>
                      <a:endParaRPr lang="ko-KR" altLang="en-US" sz="600" b="0">
                        <a:solidFill>
                          <a:srgbClr val="2e9163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2e9163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e9163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11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600" b="0">
                          <a:solidFill>
                            <a:srgbClr val="2e9163"/>
                          </a:solidFill>
                        </a:rPr>
                        <a:t>40</a:t>
                      </a:r>
                      <a:endParaRPr lang="ko-KR" altLang="en-US" sz="600" b="0">
                        <a:solidFill>
                          <a:srgbClr val="2e9163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2e9163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e9163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11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600" b="0">
                          <a:solidFill>
                            <a:srgbClr val="2e9163"/>
                          </a:solidFill>
                        </a:rPr>
                        <a:t>30</a:t>
                      </a:r>
                      <a:endParaRPr lang="ko-KR" altLang="en-US" sz="600" b="0">
                        <a:solidFill>
                          <a:srgbClr val="2e9163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2e9163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e9163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11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600" b="0">
                          <a:solidFill>
                            <a:srgbClr val="2e9163"/>
                          </a:solidFill>
                        </a:rPr>
                        <a:t>20</a:t>
                      </a:r>
                      <a:endParaRPr lang="ko-KR" altLang="en-US" sz="600" b="0">
                        <a:solidFill>
                          <a:srgbClr val="2e9163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2e9163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e9163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11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600" b="0">
                          <a:solidFill>
                            <a:srgbClr val="2e9163"/>
                          </a:solidFill>
                        </a:rPr>
                        <a:t>10</a:t>
                      </a:r>
                      <a:endParaRPr lang="ko-KR" altLang="en-US" sz="600" b="0">
                        <a:solidFill>
                          <a:srgbClr val="2e9163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2e9163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e9163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11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600" b="0">
                          <a:solidFill>
                            <a:srgbClr val="2e9163"/>
                          </a:solidFill>
                        </a:rPr>
                        <a:t>0</a:t>
                      </a:r>
                      <a:endParaRPr lang="ko-KR" altLang="en-US" sz="600" b="0">
                        <a:solidFill>
                          <a:srgbClr val="2e9163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2e9163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9" name="직선 연결선 87"/>
          <p:cNvCxnSpPr/>
          <p:nvPr/>
        </p:nvCxnSpPr>
        <p:spPr>
          <a:xfrm>
            <a:off x="6200860" y="3911759"/>
            <a:ext cx="3276000" cy="0"/>
          </a:xfrm>
          <a:prstGeom prst="line">
            <a:avLst/>
          </a:prstGeom>
          <a:ln>
            <a:solidFill>
              <a:srgbClr val="2e9163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90"/>
          <p:cNvSpPr/>
          <p:nvPr/>
        </p:nvSpPr>
        <p:spPr>
          <a:xfrm>
            <a:off x="7962079" y="3948973"/>
            <a:ext cx="3902274" cy="1964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>
                <a:solidFill>
                  <a:srgbClr val="3a3a3a"/>
                </a:solidFill>
              </a:rPr>
              <a:t>세계에서 가장 술 소비량이 많은 도시 </a:t>
            </a:r>
            <a:r>
              <a:rPr lang="en-US" altLang="ko-KR" sz="1200" b="1">
                <a:solidFill>
                  <a:srgbClr val="3a3a3a"/>
                </a:solidFill>
              </a:rPr>
              <a:t>TOP6</a:t>
            </a:r>
            <a:r>
              <a:rPr lang="ko-KR" altLang="en-US" sz="1200" b="1">
                <a:solidFill>
                  <a:srgbClr val="3a3a3a"/>
                </a:solidFill>
              </a:rPr>
              <a:t> 서울</a:t>
            </a:r>
            <a:endParaRPr lang="ko-KR" altLang="en-US" sz="1200" b="1">
              <a:solidFill>
                <a:srgbClr val="3a3a3a"/>
              </a:solidFill>
            </a:endParaRPr>
          </a:p>
          <a:p>
            <a:pPr>
              <a:defRPr/>
            </a:pPr>
            <a:r>
              <a:rPr lang="en-US" altLang="en-US" sz="1100">
                <a:solidFill>
                  <a:srgbClr val="778099"/>
                </a:solidFill>
                <a:hlinkClick r:id="rId2"/>
              </a:rPr>
              <a:t>https://photohistory.tistory.com/m/18445</a:t>
            </a:r>
            <a:endParaRPr lang="en-US" altLang="en-US" sz="1100">
              <a:solidFill>
                <a:srgbClr val="778099"/>
              </a:solidFill>
            </a:endParaRPr>
          </a:p>
          <a:p>
            <a:pPr>
              <a:defRPr/>
            </a:pPr>
            <a:endParaRPr lang="en-US" altLang="en-US" sz="1300">
              <a:solidFill>
                <a:srgbClr val="778099"/>
              </a:solidFill>
            </a:endParaRPr>
          </a:p>
          <a:p>
            <a:pPr>
              <a:defRPr/>
            </a:pPr>
            <a:r>
              <a:rPr lang="en-US" altLang="en-US" sz="1200" b="1">
                <a:solidFill>
                  <a:srgbClr val="3a3a3a"/>
                </a:solidFill>
              </a:rPr>
              <a:t>한국인 1인당 알코올 9ℓ...1년에 맥주 366캔 꼴</a:t>
            </a:r>
            <a:endParaRPr lang="en-US" altLang="en-US" sz="1200" b="1">
              <a:solidFill>
                <a:srgbClr val="3a3a3a"/>
              </a:solidFill>
            </a:endParaRPr>
          </a:p>
          <a:p>
            <a:pPr>
              <a:defRPr/>
            </a:pPr>
            <a:r>
              <a:rPr lang="en-US" altLang="en-US" sz="1100">
                <a:solidFill>
                  <a:srgbClr val="808080"/>
                </a:solidFill>
                <a:hlinkClick r:id="rId3"/>
              </a:rPr>
              <a:t>https://www.joongang.co.kr/amparticle/22115751</a:t>
            </a:r>
            <a:endParaRPr lang="en-US" altLang="en-US" sz="1100">
              <a:solidFill>
                <a:srgbClr val="808080"/>
              </a:solidFill>
            </a:endParaRPr>
          </a:p>
          <a:p>
            <a:pPr>
              <a:defRPr/>
            </a:pPr>
            <a:endParaRPr lang="en-US" altLang="en-US" sz="1300">
              <a:solidFill>
                <a:srgbClr val="808080"/>
              </a:solidFill>
            </a:endParaRPr>
          </a:p>
          <a:p>
            <a:pPr>
              <a:defRPr/>
            </a:pPr>
            <a:r>
              <a:rPr lang="ko-KR" altLang="en-US" sz="1200" b="1">
                <a:solidFill>
                  <a:schemeClr val="tx1"/>
                </a:solidFill>
              </a:rPr>
              <a:t>주류 시장규모 </a:t>
            </a:r>
            <a:r>
              <a:rPr lang="en-US" altLang="ko-KR" sz="1200" b="1">
                <a:solidFill>
                  <a:schemeClr val="tx1"/>
                </a:solidFill>
              </a:rPr>
              <a:t>8</a:t>
            </a:r>
            <a:r>
              <a:rPr lang="ko-KR" altLang="en-US" sz="1200" b="1">
                <a:solidFill>
                  <a:schemeClr val="tx1"/>
                </a:solidFill>
              </a:rPr>
              <a:t>조 훌쩍 뛰어넘어</a:t>
            </a:r>
            <a:r>
              <a:rPr lang="en-US" altLang="ko-KR" sz="1200" b="1">
                <a:solidFill>
                  <a:schemeClr val="tx1"/>
                </a:solidFill>
              </a:rPr>
              <a:t>...</a:t>
            </a:r>
            <a:endParaRPr lang="en-US" altLang="ko-KR" sz="1200" b="1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100">
                <a:solidFill>
                  <a:srgbClr val="808080"/>
                </a:solidFill>
              </a:rPr>
              <a:t>https://tasis.nts.go.kr/websquare/websquare.html?w2xPath=/ui/ep/e/a/UTWEPEAA02.xml&amp;STT_PBL_YR=2021&amp;STTS_MTA_INFR_ID=20210303J012021F7687</a:t>
            </a:r>
            <a:endParaRPr lang="en-US" altLang="ko-KR" sz="1100">
              <a:solidFill>
                <a:srgbClr val="808080"/>
              </a:solidFill>
            </a:endParaRPr>
          </a:p>
        </p:txBody>
      </p:sp>
      <p:pic>
        <p:nvPicPr>
          <p:cNvPr id="82" name=""/>
          <p:cNvPicPr>
            <a:picLocks noChangeAspect="1"/>
          </p:cNvPicPr>
          <p:nvPr/>
        </p:nvPicPr>
        <p:blipFill rotWithShape="1">
          <a:blip r:embed="rId4"/>
          <a:srcRect t="5460" b="15080"/>
          <a:stretch>
            <a:fillRect/>
          </a:stretch>
        </p:blipFill>
        <p:spPr>
          <a:xfrm>
            <a:off x="583193" y="1488888"/>
            <a:ext cx="2047783" cy="352534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84" name="직사각형 20"/>
          <p:cNvSpPr/>
          <p:nvPr/>
        </p:nvSpPr>
        <p:spPr>
          <a:xfrm>
            <a:off x="2862946" y="5161633"/>
            <a:ext cx="2674852" cy="905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딱 맞는 술집 찾기도 어렵고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</a:rPr>
              <a:t>...</a:t>
            </a:r>
            <a:endParaRPr lang="en-US" altLang="ko-KR" sz="12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술 먹을 친구도 없네ㅠㅠ</a:t>
            </a:r>
            <a:endParaRPr lang="ko-KR" altLang="en-US" sz="12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12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677243" y="216798"/>
            <a:ext cx="6096001" cy="648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xmlns:mc="http://schemas.openxmlformats.org/markup-compatibility/2006" xmlns:hp="http://schemas.haansoft.com/office/presentation/8.0" lang="ko-KR" altLang="en-US" sz="3700" b="1" kern="0" mc:Ignorable="hp" hp:hslEmbossed="0">
                <a:ln w="12700">
                  <a:solidFill>
                    <a:srgbClr val="44546a"/>
                  </a:solidFill>
                </a:ln>
                <a:solidFill>
                  <a:srgbClr val="289b6e"/>
                </a:solidFill>
                <a:effectLst>
                  <a:outerShdw dist="50800" dir="2700000" algn="tl" rotWithShape="0">
                    <a:srgbClr val="44546a"/>
                  </a:outerShdw>
                </a:effectLst>
                <a:latin typeface="야놀자 야체 B"/>
                <a:ea typeface="야놀자 야체 B"/>
              </a:rPr>
              <a:t>현황 및 문제점</a:t>
            </a:r>
            <a:endParaRPr xmlns:mc="http://schemas.openxmlformats.org/markup-compatibility/2006" xmlns:hp="http://schemas.haansoft.com/office/presentation/8.0" lang="ko-KR" altLang="en-US" sz="3700" b="1" kern="0" mc:Ignorable="hp" hp:hslEmbossed="0">
              <a:ln w="12700">
                <a:solidFill>
                  <a:srgbClr val="44546a"/>
                </a:solidFill>
              </a:ln>
              <a:solidFill>
                <a:srgbClr val="289b6e"/>
              </a:solidFill>
              <a:effectLst>
                <a:outerShdw dist="50800" dir="2700000" algn="tl" rotWithShape="0">
                  <a:srgbClr val="44546a"/>
                </a:outerShdw>
              </a:effectLst>
              <a:latin typeface="야놀자 야체 B"/>
              <a:ea typeface="야놀자 야체 B"/>
            </a:endParaRPr>
          </a:p>
        </p:txBody>
      </p:sp>
      <p:pic>
        <p:nvPicPr>
          <p:cNvPr id="89" name=""/>
          <p:cNvPicPr>
            <a:picLocks noChangeAspect="1"/>
          </p:cNvPicPr>
          <p:nvPr/>
        </p:nvPicPr>
        <p:blipFill rotWithShape="1">
          <a:blip r:embed="rId5"/>
          <a:srcRect r="-400" b="13930"/>
          <a:stretch>
            <a:fillRect/>
          </a:stretch>
        </p:blipFill>
        <p:spPr>
          <a:xfrm>
            <a:off x="3190460" y="1503260"/>
            <a:ext cx="2063173" cy="3518892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416843" y="225592"/>
            <a:ext cx="11649075" cy="6286500"/>
          </a:xfrm>
          <a:prstGeom prst="roundRect">
            <a:avLst>
              <a:gd name="adj" fmla="val 3182"/>
            </a:avLst>
          </a:prstGeom>
          <a:solidFill>
            <a:schemeClr val="bg1"/>
          </a:solidFill>
          <a:ln w="50800">
            <a:solidFill>
              <a:schemeClr val="tx2"/>
            </a:solidFill>
          </a:ln>
          <a:effectLst>
            <a:outerShdw dist="88900" dir="2700000" algn="tl" rotWithShape="0">
              <a:srgbClr val="595959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/>
          <p:cNvSpPr/>
          <p:nvPr/>
        </p:nvSpPr>
        <p:spPr>
          <a:xfrm>
            <a:off x="286315" y="374650"/>
            <a:ext cx="11448485" cy="677108"/>
          </a:xfrm>
          <a:prstGeom prst="round2SameRect">
            <a:avLst>
              <a:gd name="adj1" fmla="val 31672"/>
              <a:gd name="adj2" fmla="val 0"/>
            </a:avLst>
          </a:prstGeom>
          <a:solidFill>
            <a:srgbClr val="fba1ad">
              <a:alpha val="10000"/>
            </a:srgb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81915" y="122993"/>
            <a:ext cx="612000" cy="612000"/>
          </a:xfrm>
          <a:prstGeom prst="ellipse">
            <a:avLst/>
          </a:prstGeom>
          <a:solidFill>
            <a:schemeClr val="tx2"/>
          </a:solidFill>
          <a:ln w="19050" cmpd="sng">
            <a:solidFill>
              <a:schemeClr val="bg1"/>
            </a:solidFill>
          </a:ln>
          <a:effectLst>
            <a:outerShdw dist="25400" dir="2700000" algn="tl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04</a:t>
            </a:r>
            <a:endParaRPr lang="en-US" altLang="ko-KR" sz="1400" b="1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altLang="ko-KR" sz="1050">
                <a:solidFill>
                  <a:prstClr val="white"/>
                </a:solidFill>
              </a:rPr>
              <a:t>page</a:t>
            </a:r>
            <a:endParaRPr lang="ko-KR" altLang="en-US" sz="1050">
              <a:solidFill>
                <a:prstClr val="white"/>
              </a:solidFill>
            </a:endParaRPr>
          </a:p>
        </p:txBody>
      </p:sp>
      <p:sp>
        <p:nvSpPr>
          <p:cNvPr id="62" name=""/>
          <p:cNvSpPr txBox="1"/>
          <p:nvPr/>
        </p:nvSpPr>
        <p:spPr>
          <a:xfrm>
            <a:off x="677243" y="216798"/>
            <a:ext cx="6096001" cy="648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xmlns:mc="http://schemas.openxmlformats.org/markup-compatibility/2006" xmlns:hp="http://schemas.haansoft.com/office/presentation/8.0" lang="ko-KR" altLang="en-US" sz="3700" b="1" kern="0" mc:Ignorable="hp" hp:hslEmbossed="0">
                <a:ln w="12700">
                  <a:solidFill>
                    <a:srgbClr val="44546a"/>
                  </a:solidFill>
                </a:ln>
                <a:solidFill>
                  <a:srgbClr val="289b6e"/>
                </a:solidFill>
                <a:effectLst>
                  <a:outerShdw dist="50800" dir="2700000" algn="tl" rotWithShape="0">
                    <a:srgbClr val="44546a"/>
                  </a:outerShdw>
                </a:effectLst>
                <a:latin typeface="야놀자 야체 B"/>
                <a:ea typeface="야놀자 야체 B"/>
              </a:rPr>
              <a:t>현황 및 문제점</a:t>
            </a:r>
            <a:endParaRPr xmlns:mc="http://schemas.openxmlformats.org/markup-compatibility/2006" xmlns:hp="http://schemas.haansoft.com/office/presentation/8.0" lang="ko-KR" altLang="en-US" sz="3700" b="1" kern="0" mc:Ignorable="hp" hp:hslEmbossed="0">
              <a:ln w="12700">
                <a:solidFill>
                  <a:srgbClr val="44546a"/>
                </a:solidFill>
              </a:ln>
              <a:solidFill>
                <a:srgbClr val="289b6e"/>
              </a:solidFill>
              <a:effectLst>
                <a:outerShdw dist="50800" dir="2700000" algn="tl" rotWithShape="0">
                  <a:srgbClr val="44546a"/>
                </a:outerShdw>
              </a:effectLst>
              <a:latin typeface="야놀자 야체 B"/>
              <a:ea typeface="야놀자 야체 B"/>
            </a:endParaRPr>
          </a:p>
        </p:txBody>
      </p:sp>
      <p:sp>
        <p:nvSpPr>
          <p:cNvPr id="69" name="타원 91"/>
          <p:cNvSpPr/>
          <p:nvPr/>
        </p:nvSpPr>
        <p:spPr>
          <a:xfrm rot="592081">
            <a:off x="4107044" y="5166829"/>
            <a:ext cx="1547710" cy="446219"/>
          </a:xfrm>
          <a:prstGeom prst="ellipse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자유형 67"/>
          <p:cNvSpPr/>
          <p:nvPr/>
        </p:nvSpPr>
        <p:spPr>
          <a:xfrm>
            <a:off x="4678410" y="5450279"/>
            <a:ext cx="1408" cy="114"/>
          </a:xfrm>
          <a:custGeom>
            <a:avLst/>
            <a:gdLst>
              <a:gd name="connsiteX0" fmla="*/ 0 w 1734"/>
              <a:gd name="connsiteY0" fmla="*/ 0 h 140"/>
              <a:gd name="connsiteX1" fmla="*/ 1654 w 1734"/>
              <a:gd name="connsiteY1" fmla="*/ 0 h 140"/>
              <a:gd name="connsiteX2" fmla="*/ 1734 w 1734"/>
              <a:gd name="connsiteY2" fmla="*/ 140 h 140"/>
              <a:gd name="connsiteX3" fmla="*/ 0 w 1734"/>
              <a:gd name="connsiteY3" fmla="*/ 0 h 14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" h="140">
                <a:moveTo>
                  <a:pt x="0" y="0"/>
                </a:moveTo>
                <a:lnTo>
                  <a:pt x="1654" y="0"/>
                </a:lnTo>
                <a:lnTo>
                  <a:pt x="1734" y="1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36f4b"/>
              </a:gs>
              <a:gs pos="50000">
                <a:srgbClr val="2e9163"/>
              </a:gs>
              <a:gs pos="81000">
                <a:srgbClr val="2e9163"/>
              </a:gs>
              <a:gs pos="20250">
                <a:srgbClr val="2e9163"/>
              </a:gs>
              <a:gs pos="100000">
                <a:srgbClr val="236f4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1" name="그룹 84"/>
          <p:cNvGrpSpPr/>
          <p:nvPr/>
        </p:nvGrpSpPr>
        <p:grpSpPr>
          <a:xfrm rot="0">
            <a:off x="4633798" y="2063741"/>
            <a:ext cx="1113791" cy="3620930"/>
            <a:chOff x="6209354" y="2747217"/>
            <a:chExt cx="1113791" cy="3620930"/>
          </a:xfrm>
        </p:grpSpPr>
        <p:sp>
          <p:nvSpPr>
            <p:cNvPr id="72" name="자유형 73"/>
            <p:cNvSpPr/>
            <p:nvPr/>
          </p:nvSpPr>
          <p:spPr>
            <a:xfrm>
              <a:off x="6553108" y="2747217"/>
              <a:ext cx="429242" cy="137257"/>
            </a:xfrm>
            <a:custGeom>
              <a:avLst/>
              <a:gdLst>
                <a:gd name="connsiteX0" fmla="*/ 102419 w 528598"/>
                <a:gd name="connsiteY0" fmla="*/ 0 h 169028"/>
                <a:gd name="connsiteX1" fmla="*/ 426179 w 528598"/>
                <a:gd name="connsiteY1" fmla="*/ 0 h 169028"/>
                <a:gd name="connsiteX2" fmla="*/ 528598 w 528598"/>
                <a:gd name="connsiteY2" fmla="*/ 102419 h 169028"/>
                <a:gd name="connsiteX3" fmla="*/ 528597 w 528598"/>
                <a:gd name="connsiteY3" fmla="*/ 102419 h 169028"/>
                <a:gd name="connsiteX4" fmla="*/ 520548 w 528598"/>
                <a:gd name="connsiteY4" fmla="*/ 142285 h 169028"/>
                <a:gd name="connsiteX5" fmla="*/ 502518 w 528598"/>
                <a:gd name="connsiteY5" fmla="*/ 169028 h 169028"/>
                <a:gd name="connsiteX6" fmla="*/ 26080 w 528598"/>
                <a:gd name="connsiteY6" fmla="*/ 169028 h 169028"/>
                <a:gd name="connsiteX7" fmla="*/ 8049 w 528598"/>
                <a:gd name="connsiteY7" fmla="*/ 142284 h 169028"/>
                <a:gd name="connsiteX8" fmla="*/ 0 w 528598"/>
                <a:gd name="connsiteY8" fmla="*/ 102418 h 169028"/>
                <a:gd name="connsiteX9" fmla="*/ 8049 w 528598"/>
                <a:gd name="connsiteY9" fmla="*/ 62553 h 169028"/>
                <a:gd name="connsiteX10" fmla="*/ 102419 w 528598"/>
                <a:gd name="connsiteY10" fmla="*/ 0 h 16902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8598" h="169028">
                  <a:moveTo>
                    <a:pt x="102419" y="0"/>
                  </a:moveTo>
                  <a:lnTo>
                    <a:pt x="426179" y="0"/>
                  </a:lnTo>
                  <a:cubicBezTo>
                    <a:pt x="482743" y="0"/>
                    <a:pt x="528598" y="45855"/>
                    <a:pt x="528598" y="102419"/>
                  </a:cubicBezTo>
                  <a:lnTo>
                    <a:pt x="528597" y="102419"/>
                  </a:lnTo>
                  <a:cubicBezTo>
                    <a:pt x="528597" y="116560"/>
                    <a:pt x="525731" y="130032"/>
                    <a:pt x="520548" y="142285"/>
                  </a:cubicBezTo>
                  <a:lnTo>
                    <a:pt x="502518" y="169028"/>
                  </a:lnTo>
                  <a:lnTo>
                    <a:pt x="26080" y="169028"/>
                  </a:lnTo>
                  <a:lnTo>
                    <a:pt x="8049" y="142284"/>
                  </a:lnTo>
                  <a:lnTo>
                    <a:pt x="0" y="102418"/>
                  </a:lnTo>
                  <a:lnTo>
                    <a:pt x="8049" y="62553"/>
                  </a:lnTo>
                  <a:cubicBezTo>
                    <a:pt x="23597" y="25793"/>
                    <a:pt x="59996" y="0"/>
                    <a:pt x="10241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36f4b"/>
                </a:gs>
                <a:gs pos="50000">
                  <a:srgbClr val="2e9163"/>
                </a:gs>
                <a:gs pos="81000">
                  <a:srgbClr val="2e9163"/>
                </a:gs>
                <a:gs pos="20250">
                  <a:srgbClr val="2e9163"/>
                </a:gs>
                <a:gs pos="100000">
                  <a:srgbClr val="236f4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 70"/>
            <p:cNvSpPr/>
            <p:nvPr/>
          </p:nvSpPr>
          <p:spPr>
            <a:xfrm>
              <a:off x="6493098" y="2881210"/>
              <a:ext cx="546304" cy="1102681"/>
            </a:xfrm>
            <a:custGeom>
              <a:avLst/>
              <a:gdLst>
                <a:gd name="connsiteX0" fmla="*/ 100450 w 672757"/>
                <a:gd name="connsiteY0" fmla="*/ 0 h 1357919"/>
                <a:gd name="connsiteX1" fmla="*/ 573991 w 672757"/>
                <a:gd name="connsiteY1" fmla="*/ 0 h 1357919"/>
                <a:gd name="connsiteX2" fmla="*/ 572500 w 672757"/>
                <a:gd name="connsiteY2" fmla="*/ 2212 h 1357919"/>
                <a:gd name="connsiteX3" fmla="*/ 572004 w 672757"/>
                <a:gd name="connsiteY3" fmla="*/ 2547 h 1357919"/>
                <a:gd name="connsiteX4" fmla="*/ 626936 w 672757"/>
                <a:gd name="connsiteY4" fmla="*/ 741512 h 1357919"/>
                <a:gd name="connsiteX5" fmla="*/ 627573 w 672757"/>
                <a:gd name="connsiteY5" fmla="*/ 741512 h 1357919"/>
                <a:gd name="connsiteX6" fmla="*/ 672605 w 672757"/>
                <a:gd name="connsiteY6" fmla="*/ 1355873 h 1357919"/>
                <a:gd name="connsiteX7" fmla="*/ 672757 w 672757"/>
                <a:gd name="connsiteY7" fmla="*/ 1357919 h 1357919"/>
                <a:gd name="connsiteX8" fmla="*/ 0 w 672757"/>
                <a:gd name="connsiteY8" fmla="*/ 1357919 h 1357919"/>
                <a:gd name="connsiteX9" fmla="*/ 396 w 672757"/>
                <a:gd name="connsiteY9" fmla="*/ 1352560 h 1357919"/>
                <a:gd name="connsiteX10" fmla="*/ 45185 w 672757"/>
                <a:gd name="connsiteY10" fmla="*/ 741512 h 1357919"/>
                <a:gd name="connsiteX11" fmla="*/ 45598 w 672757"/>
                <a:gd name="connsiteY11" fmla="*/ 741512 h 1357919"/>
                <a:gd name="connsiteX12" fmla="*/ 100450 w 672757"/>
                <a:gd name="connsiteY12" fmla="*/ 0 h 135791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2757" h="1357919">
                  <a:moveTo>
                    <a:pt x="100450" y="0"/>
                  </a:moveTo>
                  <a:lnTo>
                    <a:pt x="573991" y="0"/>
                  </a:lnTo>
                  <a:lnTo>
                    <a:pt x="572500" y="2212"/>
                  </a:lnTo>
                  <a:lnTo>
                    <a:pt x="572004" y="2547"/>
                  </a:lnTo>
                  <a:lnTo>
                    <a:pt x="626936" y="741512"/>
                  </a:lnTo>
                  <a:lnTo>
                    <a:pt x="627573" y="741512"/>
                  </a:lnTo>
                  <a:lnTo>
                    <a:pt x="672605" y="1355873"/>
                  </a:lnTo>
                  <a:lnTo>
                    <a:pt x="672757" y="1357919"/>
                  </a:lnTo>
                  <a:lnTo>
                    <a:pt x="0" y="1357919"/>
                  </a:lnTo>
                  <a:lnTo>
                    <a:pt x="396" y="1352560"/>
                  </a:lnTo>
                  <a:lnTo>
                    <a:pt x="45185" y="741512"/>
                  </a:lnTo>
                  <a:lnTo>
                    <a:pt x="45598" y="741512"/>
                  </a:lnTo>
                  <a:lnTo>
                    <a:pt x="1004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36f4b"/>
                </a:gs>
                <a:gs pos="50000">
                  <a:srgbClr val="2e9163"/>
                </a:gs>
                <a:gs pos="81000">
                  <a:srgbClr val="2e9163"/>
                </a:gs>
                <a:gs pos="20250">
                  <a:srgbClr val="2e9163"/>
                </a:gs>
                <a:gs pos="100000">
                  <a:srgbClr val="236f4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 63"/>
            <p:cNvSpPr/>
            <p:nvPr/>
          </p:nvSpPr>
          <p:spPr>
            <a:xfrm>
              <a:off x="6209354" y="3976501"/>
              <a:ext cx="1113791" cy="2391646"/>
            </a:xfrm>
            <a:custGeom>
              <a:avLst/>
              <a:gdLst>
                <a:gd name="connsiteX0" fmla="*/ 349154 w 1371600"/>
                <a:gd name="connsiteY0" fmla="*/ 0 h 2945240"/>
                <a:gd name="connsiteX1" fmla="*/ 1022446 w 1371600"/>
                <a:gd name="connsiteY1" fmla="*/ 0 h 2945240"/>
                <a:gd name="connsiteX2" fmla="*/ 1022485 w 1371600"/>
                <a:gd name="connsiteY2" fmla="*/ 518 h 2945240"/>
                <a:gd name="connsiteX3" fmla="*/ 1033766 w 1371600"/>
                <a:gd name="connsiteY3" fmla="*/ 7138 h 2945240"/>
                <a:gd name="connsiteX4" fmla="*/ 1062686 w 1371600"/>
                <a:gd name="connsiteY4" fmla="*/ 23885 h 2945240"/>
                <a:gd name="connsiteX5" fmla="*/ 1119970 w 1371600"/>
                <a:gd name="connsiteY5" fmla="*/ 68217 h 2945240"/>
                <a:gd name="connsiteX6" fmla="*/ 1135154 w 1371600"/>
                <a:gd name="connsiteY6" fmla="*/ 79883 h 2945240"/>
                <a:gd name="connsiteX7" fmla="*/ 1200216 w 1371600"/>
                <a:gd name="connsiteY7" fmla="*/ 142846 h 2945240"/>
                <a:gd name="connsiteX8" fmla="*/ 1254699 w 1371600"/>
                <a:gd name="connsiteY8" fmla="*/ 214274 h 2945240"/>
                <a:gd name="connsiteX9" fmla="*/ 1299661 w 1371600"/>
                <a:gd name="connsiteY9" fmla="*/ 292051 h 2945240"/>
                <a:gd name="connsiteX10" fmla="*/ 1335102 w 1371600"/>
                <a:gd name="connsiteY10" fmla="*/ 375120 h 2945240"/>
                <a:gd name="connsiteX11" fmla="*/ 1358376 w 1371600"/>
                <a:gd name="connsiteY11" fmla="*/ 462421 h 2945240"/>
                <a:gd name="connsiteX12" fmla="*/ 1370542 w 1371600"/>
                <a:gd name="connsiteY12" fmla="*/ 552897 h 2945240"/>
                <a:gd name="connsiteX13" fmla="*/ 1371600 w 1371600"/>
                <a:gd name="connsiteY13" fmla="*/ 599458 h 2945240"/>
                <a:gd name="connsiteX14" fmla="*/ 1371600 w 1371600"/>
                <a:gd name="connsiteY14" fmla="*/ 599525 h 2945240"/>
                <a:gd name="connsiteX15" fmla="*/ 1371600 w 1371600"/>
                <a:gd name="connsiteY15" fmla="*/ 2652165 h 2945240"/>
                <a:gd name="connsiteX16" fmla="*/ 1371600 w 1371600"/>
                <a:gd name="connsiteY16" fmla="*/ 2656593 h 2945240"/>
                <a:gd name="connsiteX17" fmla="*/ 1370555 w 1371600"/>
                <a:gd name="connsiteY17" fmla="*/ 2656593 h 2945240"/>
                <a:gd name="connsiteX18" fmla="*/ 1357667 w 1371600"/>
                <a:gd name="connsiteY18" fmla="*/ 2711230 h 2945240"/>
                <a:gd name="connsiteX19" fmla="*/ 685800 w 1371600"/>
                <a:gd name="connsiteY19" fmla="*/ 2945240 h 2945240"/>
                <a:gd name="connsiteX20" fmla="*/ 13933 w 1371600"/>
                <a:gd name="connsiteY20" fmla="*/ 2711230 h 2945240"/>
                <a:gd name="connsiteX21" fmla="*/ 1044 w 1371600"/>
                <a:gd name="connsiteY21" fmla="*/ 2656593 h 2945240"/>
                <a:gd name="connsiteX22" fmla="*/ 0 w 1371600"/>
                <a:gd name="connsiteY22" fmla="*/ 2656593 h 2945240"/>
                <a:gd name="connsiteX23" fmla="*/ 0 w 1371600"/>
                <a:gd name="connsiteY23" fmla="*/ 2652165 h 2945240"/>
                <a:gd name="connsiteX24" fmla="*/ 0 w 1371600"/>
                <a:gd name="connsiteY24" fmla="*/ 599525 h 2945240"/>
                <a:gd name="connsiteX25" fmla="*/ 0 w 1371600"/>
                <a:gd name="connsiteY25" fmla="*/ 599458 h 2945240"/>
                <a:gd name="connsiteX26" fmla="*/ 529 w 1371600"/>
                <a:gd name="connsiteY26" fmla="*/ 552897 h 2945240"/>
                <a:gd name="connsiteX27" fmla="*/ 12695 w 1371600"/>
                <a:gd name="connsiteY27" fmla="*/ 462421 h 2945240"/>
                <a:gd name="connsiteX28" fmla="*/ 36499 w 1371600"/>
                <a:gd name="connsiteY28" fmla="*/ 375120 h 2945240"/>
                <a:gd name="connsiteX29" fmla="*/ 71410 w 1371600"/>
                <a:gd name="connsiteY29" fmla="*/ 292051 h 2945240"/>
                <a:gd name="connsiteX30" fmla="*/ 116372 w 1371600"/>
                <a:gd name="connsiteY30" fmla="*/ 214274 h 2945240"/>
                <a:gd name="connsiteX31" fmla="*/ 171384 w 1371600"/>
                <a:gd name="connsiteY31" fmla="*/ 142846 h 2945240"/>
                <a:gd name="connsiteX32" fmla="*/ 236447 w 1371600"/>
                <a:gd name="connsiteY32" fmla="*/ 79883 h 2945240"/>
                <a:gd name="connsiteX33" fmla="*/ 243965 w 1371600"/>
                <a:gd name="connsiteY33" fmla="*/ 74107 h 2945240"/>
                <a:gd name="connsiteX34" fmla="*/ 308385 w 1371600"/>
                <a:gd name="connsiteY34" fmla="*/ 23885 h 2945240"/>
                <a:gd name="connsiteX35" fmla="*/ 343396 w 1371600"/>
                <a:gd name="connsiteY35" fmla="*/ 3875 h 2945240"/>
                <a:gd name="connsiteX36" fmla="*/ 349116 w 1371600"/>
                <a:gd name="connsiteY36" fmla="*/ 518 h 2945240"/>
                <a:gd name="connsiteX37" fmla="*/ 349154 w 1371600"/>
                <a:gd name="connsiteY37" fmla="*/ 0 h 2945240"/>
                <a:gd name="connsiteX38" fmla="*/ 54938 w 1371600"/>
                <a:gd name="connsiteY38" fmla="*/ 2656593 h 2945240"/>
                <a:gd name="connsiteX39" fmla="*/ 56672 w 1371600"/>
                <a:gd name="connsiteY39" fmla="*/ 2656733 h 2945240"/>
                <a:gd name="connsiteX40" fmla="*/ 56592 w 1371600"/>
                <a:gd name="connsiteY40" fmla="*/ 2656593 h 2945240"/>
                <a:gd name="connsiteX41" fmla="*/ 54938 w 1371600"/>
                <a:gd name="connsiteY41" fmla="*/ 2656593 h 294524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71600" h="2945240">
                  <a:moveTo>
                    <a:pt x="349154" y="0"/>
                  </a:moveTo>
                  <a:lnTo>
                    <a:pt x="1022446" y="0"/>
                  </a:lnTo>
                  <a:lnTo>
                    <a:pt x="1022485" y="518"/>
                  </a:lnTo>
                  <a:lnTo>
                    <a:pt x="1033766" y="7138"/>
                  </a:lnTo>
                  <a:lnTo>
                    <a:pt x="1062686" y="23885"/>
                  </a:lnTo>
                  <a:lnTo>
                    <a:pt x="1119970" y="68217"/>
                  </a:lnTo>
                  <a:lnTo>
                    <a:pt x="1135154" y="79883"/>
                  </a:lnTo>
                  <a:lnTo>
                    <a:pt x="1200216" y="142846"/>
                  </a:lnTo>
                  <a:lnTo>
                    <a:pt x="1254699" y="214274"/>
                  </a:lnTo>
                  <a:lnTo>
                    <a:pt x="1299661" y="292051"/>
                  </a:lnTo>
                  <a:lnTo>
                    <a:pt x="1335102" y="375120"/>
                  </a:lnTo>
                  <a:lnTo>
                    <a:pt x="1358376" y="462421"/>
                  </a:lnTo>
                  <a:lnTo>
                    <a:pt x="1370542" y="552897"/>
                  </a:lnTo>
                  <a:lnTo>
                    <a:pt x="1371600" y="599458"/>
                  </a:lnTo>
                  <a:lnTo>
                    <a:pt x="1371600" y="599525"/>
                  </a:lnTo>
                  <a:lnTo>
                    <a:pt x="1371600" y="2652165"/>
                  </a:lnTo>
                  <a:lnTo>
                    <a:pt x="1371600" y="2656593"/>
                  </a:lnTo>
                  <a:lnTo>
                    <a:pt x="1370555" y="2656593"/>
                  </a:lnTo>
                  <a:lnTo>
                    <a:pt x="1357667" y="2711230"/>
                  </a:lnTo>
                  <a:cubicBezTo>
                    <a:pt x="1293719" y="2844780"/>
                    <a:pt x="1017212" y="2945240"/>
                    <a:pt x="685800" y="2945240"/>
                  </a:cubicBezTo>
                  <a:cubicBezTo>
                    <a:pt x="354388" y="2945240"/>
                    <a:pt x="77882" y="2844780"/>
                    <a:pt x="13933" y="2711230"/>
                  </a:cubicBezTo>
                  <a:lnTo>
                    <a:pt x="1044" y="2656593"/>
                  </a:lnTo>
                  <a:lnTo>
                    <a:pt x="0" y="2656593"/>
                  </a:lnTo>
                  <a:lnTo>
                    <a:pt x="0" y="2652165"/>
                  </a:lnTo>
                  <a:lnTo>
                    <a:pt x="0" y="599525"/>
                  </a:lnTo>
                  <a:lnTo>
                    <a:pt x="0" y="599458"/>
                  </a:lnTo>
                  <a:lnTo>
                    <a:pt x="529" y="552897"/>
                  </a:lnTo>
                  <a:lnTo>
                    <a:pt x="12695" y="462421"/>
                  </a:lnTo>
                  <a:lnTo>
                    <a:pt x="36499" y="375120"/>
                  </a:lnTo>
                  <a:lnTo>
                    <a:pt x="71410" y="292051"/>
                  </a:lnTo>
                  <a:lnTo>
                    <a:pt x="116372" y="214274"/>
                  </a:lnTo>
                  <a:lnTo>
                    <a:pt x="171384" y="142846"/>
                  </a:lnTo>
                  <a:lnTo>
                    <a:pt x="236447" y="79883"/>
                  </a:lnTo>
                  <a:lnTo>
                    <a:pt x="243965" y="74107"/>
                  </a:lnTo>
                  <a:lnTo>
                    <a:pt x="308385" y="23885"/>
                  </a:lnTo>
                  <a:lnTo>
                    <a:pt x="343396" y="3875"/>
                  </a:lnTo>
                  <a:lnTo>
                    <a:pt x="349116" y="518"/>
                  </a:lnTo>
                  <a:lnTo>
                    <a:pt x="349154" y="0"/>
                  </a:lnTo>
                  <a:close/>
                  <a:moveTo>
                    <a:pt x="54938" y="2656593"/>
                  </a:moveTo>
                  <a:lnTo>
                    <a:pt x="56672" y="2656733"/>
                  </a:lnTo>
                  <a:lnTo>
                    <a:pt x="56592" y="2656593"/>
                  </a:lnTo>
                  <a:lnTo>
                    <a:pt x="54938" y="265659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36f4b"/>
                </a:gs>
                <a:gs pos="50000">
                  <a:srgbClr val="2e9163"/>
                </a:gs>
                <a:gs pos="81000">
                  <a:srgbClr val="2e9163"/>
                </a:gs>
                <a:gs pos="20250">
                  <a:srgbClr val="2e9163"/>
                </a:gs>
                <a:gs pos="100000">
                  <a:srgbClr val="236f4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5" name="원통 78"/>
          <p:cNvSpPr/>
          <p:nvPr/>
        </p:nvSpPr>
        <p:spPr>
          <a:xfrm>
            <a:off x="4698046" y="3894632"/>
            <a:ext cx="995256" cy="1701629"/>
          </a:xfrm>
          <a:prstGeom prst="can">
            <a:avLst>
              <a:gd name="adj" fmla="val 26691"/>
            </a:avLst>
          </a:prstGeom>
          <a:solidFill>
            <a:srgbClr val="236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순서도: 저장 데이터 75"/>
          <p:cNvSpPr/>
          <p:nvPr/>
        </p:nvSpPr>
        <p:spPr>
          <a:xfrm rot="16200000">
            <a:off x="4725700" y="3993493"/>
            <a:ext cx="929988" cy="1113791"/>
          </a:xfrm>
          <a:prstGeom prst="flowChartOnlineStorage">
            <a:avLst/>
          </a:prstGeom>
          <a:gradFill flip="none" rotWithShape="1">
            <a:gsLst>
              <a:gs pos="5000">
                <a:schemeClr val="bg1">
                  <a:shade val="30000"/>
                  <a:satMod val="115000"/>
                </a:schemeClr>
              </a:gs>
              <a:gs pos="32000">
                <a:schemeClr val="bg1">
                  <a:shade val="67500"/>
                  <a:satMod val="115000"/>
                </a:schemeClr>
              </a:gs>
              <a:gs pos="83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직사각형 82"/>
          <p:cNvSpPr/>
          <p:nvPr/>
        </p:nvSpPr>
        <p:spPr>
          <a:xfrm>
            <a:off x="4723700" y="4337921"/>
            <a:ext cx="933985" cy="481111"/>
          </a:xfrm>
          <a:prstGeom prst="rect">
            <a:avLst/>
          </a:prstGeom>
        </p:spPr>
        <p:txBody>
          <a:bodyPr wrap="square">
            <a:prstTxWarp prst="textCanDown">
              <a:avLst>
                <a:gd name="adj" fmla="val 18157"/>
              </a:avLst>
            </a:prstTxWarp>
            <a:noAutofit/>
          </a:bodyPr>
          <a:lstStyle/>
          <a:p>
            <a:pPr algn="ctr">
              <a:defRPr/>
            </a:pPr>
            <a:r>
              <a:rPr lang="ko-KR" altLang="en-US" sz="800">
                <a:solidFill>
                  <a:srgbClr val="2e9163"/>
                </a:solidFill>
                <a:latin typeface="야놀자 야체 B"/>
                <a:ea typeface="야놀자 야체 B"/>
              </a:rPr>
              <a:t>오늘도 한잔</a:t>
            </a:r>
            <a:endParaRPr lang="ko-KR" altLang="en-US" sz="800">
              <a:solidFill>
                <a:srgbClr val="2e9163"/>
              </a:solidFill>
              <a:latin typeface="야놀자 야체 B"/>
              <a:ea typeface="야놀자 야체 B"/>
            </a:endParaRPr>
          </a:p>
        </p:txBody>
      </p:sp>
      <p:pic>
        <p:nvPicPr>
          <p:cNvPr id="8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8046" y="1086264"/>
            <a:ext cx="2110081" cy="3809970"/>
          </a:xfrm>
          <a:prstGeom prst="rect">
            <a:avLst/>
          </a:prstGeom>
        </p:spPr>
      </p:pic>
      <p:sp>
        <p:nvSpPr>
          <p:cNvPr id="82" name="직사각형 20"/>
          <p:cNvSpPr/>
          <p:nvPr/>
        </p:nvSpPr>
        <p:spPr>
          <a:xfrm>
            <a:off x="6018107" y="5053722"/>
            <a:ext cx="2674852" cy="6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300">
                <a:solidFill>
                  <a:prstClr val="black">
                    <a:lumMod val="65000"/>
                    <a:lumOff val="35000"/>
                  </a:prstClr>
                </a:solidFill>
              </a:rPr>
              <a:t>외롭다고 혼술을 할수록 </a:t>
            </a:r>
            <a:endParaRPr lang="en-US" altLang="ko-KR" sz="13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300">
                <a:solidFill>
                  <a:prstClr val="black">
                    <a:lumMod val="65000"/>
                    <a:lumOff val="35000"/>
                  </a:prstClr>
                </a:solidFill>
              </a:rPr>
              <a:t>더 외로워지는...</a:t>
            </a:r>
            <a:endParaRPr lang="en-US" altLang="ko-KR" sz="13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4" name="직사각형 18"/>
          <p:cNvSpPr/>
          <p:nvPr/>
        </p:nvSpPr>
        <p:spPr>
          <a:xfrm>
            <a:off x="537570" y="1510174"/>
            <a:ext cx="7030529" cy="565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1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야술먹자로 즐기며 문제점 해결</a:t>
            </a:r>
            <a:r>
              <a:rPr lang="en-US" altLang="ko-KR" sz="21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!</a:t>
            </a:r>
            <a:endParaRPr lang="en-US" altLang="ko-KR" sz="21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8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66088" y="456525"/>
            <a:ext cx="540520" cy="540520"/>
          </a:xfrm>
          <a:prstGeom prst="rect">
            <a:avLst/>
          </a:prstGeom>
        </p:spPr>
      </p:pic>
      <p:pic>
        <p:nvPicPr>
          <p:cNvPr id="8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69924" y="1098831"/>
            <a:ext cx="2019787" cy="3831078"/>
          </a:xfrm>
          <a:prstGeom prst="rect">
            <a:avLst/>
          </a:prstGeom>
        </p:spPr>
      </p:pic>
      <p:sp>
        <p:nvSpPr>
          <p:cNvPr id="88" name="직사각형 20"/>
          <p:cNvSpPr/>
          <p:nvPr/>
        </p:nvSpPr>
        <p:spPr>
          <a:xfrm>
            <a:off x="8489314" y="5001960"/>
            <a:ext cx="3030838" cy="720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아 구려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....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UI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이거 맞아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...?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0" name="직사각형 90"/>
          <p:cNvSpPr/>
          <p:nvPr/>
        </p:nvSpPr>
        <p:spPr>
          <a:xfrm>
            <a:off x="589630" y="2211254"/>
            <a:ext cx="3777198" cy="2644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i="1">
                <a:solidFill>
                  <a:srgbClr val="595959"/>
                </a:solidFill>
              </a:rPr>
              <a:t>좋은 술집 고르고 같이 가는 사람들 모으는 시간이 너무 길어</a:t>
            </a:r>
            <a:r>
              <a:rPr lang="en-US" altLang="ko-KR" sz="1400" b="1" i="1">
                <a:solidFill>
                  <a:srgbClr val="595959"/>
                </a:solidFill>
              </a:rPr>
              <a:t>!</a:t>
            </a:r>
            <a:endParaRPr lang="en-US" altLang="ko-KR" sz="1400" b="1" i="1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400" b="1" i="1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i="1">
                <a:solidFill>
                  <a:srgbClr val="595959"/>
                </a:solidFill>
              </a:rPr>
              <a:t>주류 위주로 소개해주는 앱들이 너무 없어</a:t>
            </a:r>
            <a:r>
              <a:rPr lang="en-US" altLang="ko-KR" sz="1400" b="1" i="1">
                <a:solidFill>
                  <a:srgbClr val="595959"/>
                </a:solidFill>
              </a:rPr>
              <a:t>!</a:t>
            </a:r>
            <a:endParaRPr lang="en-US" altLang="ko-KR" sz="1400" b="1" i="1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400" b="1" i="1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1" i="1">
                <a:solidFill>
                  <a:srgbClr val="595959"/>
                </a:solidFill>
              </a:rPr>
              <a:t>음식점 정보가 아닌 술집 정보만 알고싶어!</a:t>
            </a:r>
            <a:endParaRPr lang="en-US" altLang="ko-KR" sz="1400" b="1" i="1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1" i="1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i="1">
                <a:solidFill>
                  <a:srgbClr val="595959"/>
                </a:solidFill>
              </a:rPr>
              <a:t>술자리 인싸되려면 어떻게 하지</a:t>
            </a:r>
            <a:r>
              <a:rPr lang="en-US" altLang="ko-KR" sz="1400" b="1" i="1">
                <a:solidFill>
                  <a:srgbClr val="595959"/>
                </a:solidFill>
              </a:rPr>
              <a:t>?</a:t>
            </a:r>
            <a:endParaRPr lang="en-US" altLang="ko-KR" sz="1400" b="1" i="1">
              <a:solidFill>
                <a:srgbClr val="59595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271462" y="285750"/>
            <a:ext cx="11649075" cy="6286500"/>
          </a:xfrm>
          <a:prstGeom prst="roundRect">
            <a:avLst>
              <a:gd name="adj" fmla="val 3182"/>
            </a:avLst>
          </a:prstGeom>
          <a:solidFill>
            <a:schemeClr val="bg1"/>
          </a:solidFill>
          <a:ln w="50800">
            <a:solidFill>
              <a:schemeClr val="tx2"/>
            </a:solidFill>
          </a:ln>
          <a:effectLst>
            <a:outerShdw dist="88900" dir="2700000" algn="tl" rotWithShape="0">
              <a:srgbClr val="595959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/>
          <p:cNvSpPr/>
          <p:nvPr/>
        </p:nvSpPr>
        <p:spPr>
          <a:xfrm>
            <a:off x="286315" y="374650"/>
            <a:ext cx="11448485" cy="677108"/>
          </a:xfrm>
          <a:prstGeom prst="round2SameRect">
            <a:avLst>
              <a:gd name="adj1" fmla="val 31672"/>
              <a:gd name="adj2" fmla="val 0"/>
            </a:avLst>
          </a:prstGeom>
          <a:solidFill>
            <a:srgbClr val="fba1ad">
              <a:alpha val="10000"/>
            </a:srgb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81915" y="122993"/>
            <a:ext cx="612000" cy="612000"/>
          </a:xfrm>
          <a:prstGeom prst="ellipse">
            <a:avLst/>
          </a:prstGeom>
          <a:solidFill>
            <a:schemeClr val="tx2"/>
          </a:solidFill>
          <a:ln w="19050" cmpd="sng">
            <a:solidFill>
              <a:schemeClr val="bg1"/>
            </a:solidFill>
          </a:ln>
          <a:effectLst>
            <a:outerShdw dist="25400" dir="2700000" algn="tl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05</a:t>
            </a:r>
            <a:endParaRPr lang="en-US" altLang="ko-KR" sz="1400" b="1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altLang="ko-KR" sz="1050">
                <a:solidFill>
                  <a:prstClr val="white"/>
                </a:solidFill>
              </a:rPr>
              <a:t>page</a:t>
            </a:r>
            <a:endParaRPr lang="ko-KR" altLang="en-US" sz="1050">
              <a:solidFill>
                <a:prstClr val="white"/>
              </a:solidFill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677243" y="321573"/>
            <a:ext cx="6702138" cy="66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xmlns:mc="http://schemas.openxmlformats.org/markup-compatibility/2006" xmlns:hp="http://schemas.haansoft.com/office/presentation/8.0" lang="ko-KR" altLang="en-US" sz="3800" b="1" kern="0" mc:Ignorable="hp" hp:hslEmbossed="0">
                <a:ln w="12700">
                  <a:solidFill>
                    <a:srgbClr val="44546a"/>
                  </a:solidFill>
                </a:ln>
                <a:solidFill>
                  <a:srgbClr val="289b6e"/>
                </a:solidFill>
                <a:effectLst>
                  <a:outerShdw dist="50800" dir="2700000" algn="tl" rotWithShape="0">
                    <a:srgbClr val="44546a"/>
                  </a:outerShdw>
                </a:effectLst>
                <a:latin typeface="야놀자 야체 B"/>
                <a:ea typeface="야놀자 야체 B"/>
              </a:rPr>
              <a:t>해결 방안 및 이점</a:t>
            </a:r>
            <a:endParaRPr xmlns:mc="http://schemas.openxmlformats.org/markup-compatibility/2006" xmlns:hp="http://schemas.haansoft.com/office/presentation/8.0" lang="ko-KR" altLang="en-US" sz="3800" b="1" kern="0" mc:Ignorable="hp" hp:hslEmbossed="0">
              <a:solidFill>
                <a:srgbClr val="289b6e"/>
              </a:solidFill>
              <a:latin typeface="야놀자 야체 B"/>
              <a:ea typeface="야놀자 야체 B"/>
            </a:endParaRPr>
          </a:p>
        </p:txBody>
      </p:sp>
      <p:sp>
        <p:nvSpPr>
          <p:cNvPr id="70" name="자유형 67"/>
          <p:cNvSpPr/>
          <p:nvPr/>
        </p:nvSpPr>
        <p:spPr>
          <a:xfrm>
            <a:off x="3440160" y="5450279"/>
            <a:ext cx="1408" cy="114"/>
          </a:xfrm>
          <a:custGeom>
            <a:avLst/>
            <a:gdLst>
              <a:gd name="connsiteX0" fmla="*/ 0 w 1734"/>
              <a:gd name="connsiteY0" fmla="*/ 0 h 140"/>
              <a:gd name="connsiteX1" fmla="*/ 1654 w 1734"/>
              <a:gd name="connsiteY1" fmla="*/ 0 h 140"/>
              <a:gd name="connsiteX2" fmla="*/ 1734 w 1734"/>
              <a:gd name="connsiteY2" fmla="*/ 140 h 140"/>
              <a:gd name="connsiteX3" fmla="*/ 0 w 1734"/>
              <a:gd name="connsiteY3" fmla="*/ 0 h 14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" h="140">
                <a:moveTo>
                  <a:pt x="0" y="0"/>
                </a:moveTo>
                <a:lnTo>
                  <a:pt x="1654" y="0"/>
                </a:lnTo>
                <a:lnTo>
                  <a:pt x="1734" y="1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36f4b"/>
              </a:gs>
              <a:gs pos="50000">
                <a:srgbClr val="2e9163"/>
              </a:gs>
              <a:gs pos="81000">
                <a:srgbClr val="2e9163"/>
              </a:gs>
              <a:gs pos="20250">
                <a:srgbClr val="2e9163"/>
              </a:gs>
              <a:gs pos="100000">
                <a:srgbClr val="236f4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4126" y="1992726"/>
            <a:ext cx="4852422" cy="2872546"/>
          </a:xfrm>
          <a:prstGeom prst="rect">
            <a:avLst/>
          </a:prstGeom>
        </p:spPr>
      </p:pic>
      <p:pic>
        <p:nvPicPr>
          <p:cNvPr id="73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85989" y="4829418"/>
            <a:ext cx="1675861" cy="1595970"/>
          </a:xfrm>
          <a:prstGeom prst="rect">
            <a:avLst/>
          </a:prstGeom>
        </p:spPr>
      </p:pic>
      <p:sp>
        <p:nvSpPr>
          <p:cNvPr id="72" name="직사각형 28"/>
          <p:cNvSpPr/>
          <p:nvPr/>
        </p:nvSpPr>
        <p:spPr>
          <a:xfrm>
            <a:off x="6046906" y="1320837"/>
            <a:ext cx="5163996" cy="463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4500" indent="-314500" algn="l" defTabSz="914400" rtl="0" eaLnBrk="1" latinLnBrk="1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1900" b="1">
                <a:solidFill>
                  <a:prstClr val="black">
                    <a:lumMod val="65000"/>
                    <a:lumOff val="35000"/>
                  </a:prstClr>
                </a:solidFill>
              </a:rPr>
              <a:t>깔끔한 </a:t>
            </a:r>
            <a:r>
              <a:rPr lang="en-US" altLang="ko-KR" sz="1900" b="1">
                <a:solidFill>
                  <a:prstClr val="black">
                    <a:lumMod val="65000"/>
                    <a:lumOff val="35000"/>
                  </a:prstClr>
                </a:solidFill>
              </a:rPr>
              <a:t>UI</a:t>
            </a:r>
            <a:endParaRPr lang="en-US" altLang="ko-KR" sz="19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defRPr/>
            </a:pPr>
            <a:r>
              <a:rPr lang="en-US" sz="1500">
                <a:solidFill>
                  <a:srgbClr val="000000">
                    <a:alpha val="100000"/>
                  </a:srgbClr>
                </a:solidFill>
                <a:cs typeface="Arial"/>
              </a:rPr>
              <a:t>-  </a:t>
            </a:r>
            <a:r>
              <a:rPr lang="ko-KR" altLang="en-US" sz="1500">
                <a:solidFill>
                  <a:srgbClr val="000000">
                    <a:alpha val="100000"/>
                  </a:srgbClr>
                </a:solidFill>
                <a:cs typeface="Arial"/>
              </a:rPr>
              <a:t>간단하고 직관적인</a:t>
            </a:r>
            <a:r>
              <a:rPr lang="en-US" sz="1500">
                <a:solidFill>
                  <a:srgbClr val="000000">
                    <a:alpha val="100000"/>
                  </a:srgbClr>
                </a:solidFill>
                <a:cs typeface="Arial"/>
              </a:rPr>
              <a:t> UI </a:t>
            </a:r>
            <a:r>
              <a:rPr lang="ko-KR" altLang="en-US" sz="1500">
                <a:solidFill>
                  <a:srgbClr val="000000">
                    <a:alpha val="100000"/>
                  </a:srgbClr>
                </a:solidFill>
                <a:cs typeface="Arial"/>
              </a:rPr>
              <a:t>제공</a:t>
            </a:r>
            <a:endParaRPr lang="ko-KR" altLang="en-US" sz="1500">
              <a:solidFill>
                <a:srgbClr val="000000">
                  <a:alpha val="100000"/>
                </a:srgbClr>
              </a:solidFill>
              <a:cs typeface="Arial"/>
            </a:endParaRPr>
          </a:p>
          <a:p>
            <a:pPr>
              <a:defRPr/>
            </a:pPr>
            <a:endParaRPr lang="ko-KR" altLang="en-US" sz="1500">
              <a:solidFill>
                <a:srgbClr val="000000">
                  <a:alpha val="100000"/>
                </a:srgbClr>
              </a:solidFill>
              <a:cs typeface="Arial"/>
            </a:endParaRPr>
          </a:p>
          <a:p>
            <a:pPr marL="0" indent="0" algn="l" defTabSz="914400" rtl="0" eaLnBrk="1" latinLnBrk="1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900" b="1">
                <a:solidFill>
                  <a:prstClr val="black">
                    <a:lumMod val="65000"/>
                    <a:lumOff val="35000"/>
                  </a:prstClr>
                </a:solidFill>
              </a:rPr>
              <a:t>2.</a:t>
            </a:r>
            <a:r>
              <a:rPr lang="ko-KR" altLang="en-US" sz="1900" b="1">
                <a:solidFill>
                  <a:prstClr val="black">
                    <a:lumMod val="65000"/>
                    <a:lumOff val="35000"/>
                  </a:prstClr>
                </a:solidFill>
              </a:rPr>
              <a:t> 주류 추천 서비스</a:t>
            </a:r>
            <a:endParaRPr lang="ko-KR" altLang="en-US" sz="19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defRPr/>
            </a:pPr>
            <a:r>
              <a:rPr lang="en-US" altLang="ko-KR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en-US" altLang="ko-KR" sz="1500">
                <a:solidFill>
                  <a:srgbClr val="000000">
                    <a:alpha val="100000"/>
                  </a:srgbClr>
                </a:solidFill>
                <a:cs typeface="Arial"/>
              </a:rPr>
              <a:t>사용자 기호에 맞는 </a:t>
            </a:r>
            <a:r>
              <a:rPr lang="ko-KR" altLang="en-US" sz="1500">
                <a:solidFill>
                  <a:srgbClr val="000000">
                    <a:alpha val="100000"/>
                  </a:srgbClr>
                </a:solidFill>
                <a:cs typeface="Arial"/>
              </a:rPr>
              <a:t>주류</a:t>
            </a:r>
            <a:r>
              <a:rPr lang="en-US" altLang="ko-KR" sz="1500">
                <a:solidFill>
                  <a:srgbClr val="000000">
                    <a:alpha val="100000"/>
                  </a:srgbClr>
                </a:solidFill>
                <a:cs typeface="Arial"/>
              </a:rPr>
              <a:t> 추천 서비스</a:t>
            </a:r>
            <a:endParaRPr lang="en-US" altLang="ko-KR" sz="1500">
              <a:solidFill>
                <a:srgbClr val="000000">
                  <a:alpha val="100000"/>
                </a:srgbClr>
              </a:solidFill>
              <a:cs typeface="Arial"/>
            </a:endParaRPr>
          </a:p>
          <a:p>
            <a:pPr>
              <a:defRPr/>
            </a:pPr>
            <a:r>
              <a:rPr lang="en-US" sz="1500">
                <a:solidFill>
                  <a:srgbClr val="000000">
                    <a:alpha val="100000"/>
                  </a:srgbClr>
                </a:solidFill>
                <a:cs typeface="Arial"/>
              </a:rPr>
              <a:t>- 술에 대한 디테일한 정보</a:t>
            </a:r>
            <a:r>
              <a:rPr lang="ko-KR" altLang="en-US" sz="1500">
                <a:solidFill>
                  <a:srgbClr val="000000">
                    <a:alpha val="100000"/>
                  </a:srgbClr>
                </a:solidFill>
                <a:cs typeface="Arial"/>
              </a:rPr>
              <a:t> 제공</a:t>
            </a:r>
            <a:endParaRPr lang="ko-KR" altLang="en-US" sz="1500">
              <a:solidFill>
                <a:srgbClr val="000000">
                  <a:alpha val="100000"/>
                </a:srgbClr>
              </a:solidFill>
              <a:cs typeface="Arial"/>
            </a:endParaRPr>
          </a:p>
          <a:p>
            <a:pPr>
              <a:defRPr/>
            </a:pPr>
            <a:endParaRPr lang="en-US" sz="1500">
              <a:solidFill>
                <a:srgbClr val="000000">
                  <a:alpha val="100000"/>
                </a:srgbClr>
              </a:solidFill>
              <a:cs typeface="Arial"/>
            </a:endParaRPr>
          </a:p>
          <a:p>
            <a:pPr marL="0" indent="0" algn="l" defTabSz="914400" rtl="0" eaLnBrk="1" latinLnBrk="1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900" b="1">
                <a:solidFill>
                  <a:prstClr val="black">
                    <a:lumMod val="65000"/>
                    <a:lumOff val="35000"/>
                  </a:prstClr>
                </a:solidFill>
              </a:rPr>
              <a:t>3.</a:t>
            </a:r>
            <a:r>
              <a:rPr lang="ko-KR" altLang="en-US" sz="1900" b="1">
                <a:solidFill>
                  <a:prstClr val="black">
                    <a:lumMod val="65000"/>
                    <a:lumOff val="35000"/>
                  </a:prstClr>
                </a:solidFill>
              </a:rPr>
              <a:t> 커뮤니티</a:t>
            </a:r>
            <a:endParaRPr lang="ko-KR" altLang="en-US" sz="19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defRPr/>
            </a:pPr>
            <a:r>
              <a:rPr lang="en-US" sz="1500">
                <a:cs typeface="Arial"/>
              </a:rPr>
              <a:t>- </a:t>
            </a:r>
            <a:r>
              <a:rPr lang="ko-KR" altLang="en-US" sz="1500">
                <a:cs typeface="Arial"/>
              </a:rPr>
              <a:t>술을 위한</a:t>
            </a:r>
            <a:r>
              <a:rPr lang="en-US" altLang="ko-KR" sz="1500">
                <a:cs typeface="Arial"/>
              </a:rPr>
              <a:t>,</a:t>
            </a:r>
            <a:r>
              <a:rPr lang="ko-KR" altLang="en-US" sz="1500">
                <a:cs typeface="Arial"/>
              </a:rPr>
              <a:t> 술에 대한 모임</a:t>
            </a:r>
            <a:endParaRPr lang="ko-KR" altLang="en-US" sz="1500">
              <a:cs typeface="Arial"/>
            </a:endParaRPr>
          </a:p>
          <a:p>
            <a:pPr>
              <a:defRPr/>
            </a:pPr>
            <a:endParaRPr lang="ko-KR" altLang="en-US" sz="1500">
              <a:cs typeface="Arial"/>
            </a:endParaRPr>
          </a:p>
          <a:p>
            <a:pPr marL="0" indent="0" algn="l" defTabSz="914400" rtl="0" eaLnBrk="1" latinLnBrk="1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900" b="1">
                <a:solidFill>
                  <a:prstClr val="black">
                    <a:lumMod val="65000"/>
                    <a:lumOff val="35000"/>
                  </a:prstClr>
                </a:solidFill>
              </a:rPr>
              <a:t>4.</a:t>
            </a:r>
            <a:r>
              <a:rPr lang="ko-KR" altLang="en-US" sz="1900" b="1">
                <a:solidFill>
                  <a:prstClr val="black">
                    <a:lumMod val="65000"/>
                    <a:lumOff val="35000"/>
                  </a:prstClr>
                </a:solidFill>
              </a:rPr>
              <a:t>  다양한 서비스</a:t>
            </a:r>
            <a:endParaRPr lang="ko-KR" altLang="en-US" sz="19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defRPr/>
            </a:pPr>
            <a:r>
              <a:rPr lang="en-US" altLang="ko-KR" sz="1500">
                <a:cs typeface="Arial"/>
              </a:rPr>
              <a:t>- </a:t>
            </a:r>
            <a:r>
              <a:rPr lang="ko-KR" altLang="en-US" sz="1500">
                <a:cs typeface="Arial"/>
              </a:rPr>
              <a:t>술게임</a:t>
            </a:r>
            <a:r>
              <a:rPr lang="en-US" sz="1500">
                <a:cs typeface="Arial"/>
              </a:rPr>
              <a:t> </a:t>
            </a:r>
            <a:r>
              <a:rPr lang="ko-KR" altLang="en-US" sz="1500">
                <a:cs typeface="Arial"/>
              </a:rPr>
              <a:t>정보</a:t>
            </a:r>
            <a:r>
              <a:rPr lang="en-US" sz="1500">
                <a:cs typeface="Arial"/>
              </a:rPr>
              <a:t> </a:t>
            </a:r>
            <a:r>
              <a:rPr lang="ko-KR" altLang="en-US" sz="1500">
                <a:cs typeface="Arial"/>
              </a:rPr>
              <a:t>제공</a:t>
            </a:r>
            <a:endParaRPr lang="ko-KR" altLang="en-US" sz="1500">
              <a:cs typeface="Arial"/>
            </a:endParaRPr>
          </a:p>
          <a:p>
            <a:pPr>
              <a:defRPr/>
            </a:pPr>
            <a:r>
              <a:rPr lang="en-US" altLang="ko-KR" sz="1500">
                <a:cs typeface="Arial"/>
              </a:rPr>
              <a:t>- </a:t>
            </a:r>
            <a:r>
              <a:rPr lang="ko-KR" altLang="en-US" sz="1500">
                <a:cs typeface="Arial"/>
              </a:rPr>
              <a:t>대리운전 서비스</a:t>
            </a:r>
            <a:endParaRPr lang="ko-KR" altLang="en-US" sz="1500">
              <a:cs typeface="Arial"/>
            </a:endParaRPr>
          </a:p>
          <a:p>
            <a:pPr>
              <a:defRPr/>
            </a:pPr>
            <a:r>
              <a:rPr lang="en-US" altLang="ko-KR" sz="1500">
                <a:cs typeface="Arial"/>
              </a:rPr>
              <a:t>-</a:t>
            </a:r>
            <a:r>
              <a:rPr lang="ko-KR" altLang="en-US" sz="1500">
                <a:cs typeface="Arial"/>
              </a:rPr>
              <a:t> 술집 별 쿠폰</a:t>
            </a:r>
            <a:endParaRPr lang="ko-KR" altLang="en-US" sz="1900" i="1">
              <a:cs typeface="Arial"/>
            </a:endParaRPr>
          </a:p>
          <a:p>
            <a:pPr>
              <a:defRPr/>
            </a:pPr>
            <a:endParaRPr lang="ko-KR" altLang="en-US" sz="19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271462" y="285750"/>
            <a:ext cx="11649075" cy="6286500"/>
          </a:xfrm>
          <a:prstGeom prst="roundRect">
            <a:avLst>
              <a:gd name="adj" fmla="val 3182"/>
            </a:avLst>
          </a:prstGeom>
          <a:solidFill>
            <a:schemeClr val="bg1"/>
          </a:solidFill>
          <a:ln w="50800">
            <a:solidFill>
              <a:schemeClr val="tx2"/>
            </a:solidFill>
          </a:ln>
          <a:effectLst>
            <a:outerShdw dist="88900" dir="2700000" algn="tl" rotWithShape="0">
              <a:srgbClr val="595959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위쪽 모서리 17"/>
          <p:cNvSpPr/>
          <p:nvPr/>
        </p:nvSpPr>
        <p:spPr>
          <a:xfrm>
            <a:off x="286315" y="374650"/>
            <a:ext cx="11448485" cy="677108"/>
          </a:xfrm>
          <a:prstGeom prst="round2SameRect">
            <a:avLst>
              <a:gd name="adj1" fmla="val 31672"/>
              <a:gd name="adj2" fmla="val 0"/>
            </a:avLst>
          </a:prstGeom>
          <a:solidFill>
            <a:srgbClr val="fba1ad">
              <a:alpha val="10000"/>
            </a:srgb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81915" y="122993"/>
            <a:ext cx="612000" cy="612000"/>
          </a:xfrm>
          <a:prstGeom prst="ellipse">
            <a:avLst/>
          </a:prstGeom>
          <a:solidFill>
            <a:schemeClr val="tx2"/>
          </a:solidFill>
          <a:ln w="19050" cmpd="sng">
            <a:solidFill>
              <a:schemeClr val="bg1"/>
            </a:solidFill>
          </a:ln>
          <a:effectLst>
            <a:outerShdw dist="25400" dir="2700000" algn="tl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07</a:t>
            </a:r>
            <a:endParaRPr lang="en-US" altLang="ko-KR" sz="1400" b="1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en-US" altLang="ko-KR" sz="1050">
                <a:solidFill>
                  <a:prstClr val="white"/>
                </a:solidFill>
              </a:rPr>
              <a:t>page</a:t>
            </a:r>
            <a:endParaRPr lang="ko-KR" altLang="en-US" sz="1050">
              <a:solidFill>
                <a:prstClr val="white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 rot="0">
            <a:off x="1880178" y="2266416"/>
            <a:ext cx="2846547" cy="1446846"/>
            <a:chOff x="1835573" y="2833386"/>
            <a:chExt cx="2846547" cy="1446846"/>
          </a:xfrm>
        </p:grpSpPr>
        <p:sp>
          <p:nvSpPr>
            <p:cNvPr id="27" name="타원 26"/>
            <p:cNvSpPr/>
            <p:nvPr/>
          </p:nvSpPr>
          <p:spPr>
            <a:xfrm>
              <a:off x="1835573" y="4039850"/>
              <a:ext cx="240382" cy="240382"/>
            </a:xfrm>
            <a:prstGeom prst="ellipse">
              <a:avLst/>
            </a:prstGeom>
            <a:solidFill>
              <a:srgbClr val="008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오른쪽 대괄호 27"/>
            <p:cNvSpPr/>
            <p:nvPr/>
          </p:nvSpPr>
          <p:spPr>
            <a:xfrm rot="16200000">
              <a:off x="2655614" y="2133535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2364093" y="3094259"/>
            <a:ext cx="1998906" cy="1866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오늘의 술집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그날의 기분에 맞게</a:t>
            </a:r>
            <a:endParaRPr lang="ko-KR" altLang="en-US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그날의 술자리에 맞게</a:t>
            </a:r>
            <a:endParaRPr lang="ko-KR" altLang="en-US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오늘의 술집을 고르자</a:t>
            </a:r>
            <a:endParaRPr lang="ko-KR" altLang="en-US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주종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 성격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 테마에 맞는 </a:t>
            </a:r>
            <a:endParaRPr lang="ko-KR" altLang="en-US" sz="10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술집을 고르자 </a:t>
            </a:r>
            <a:endParaRPr lang="ko-KR" altLang="en-US" sz="10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0" name="Freeform 9"/>
          <p:cNvSpPr/>
          <p:nvPr/>
        </p:nvSpPr>
        <p:spPr>
          <a:xfrm>
            <a:off x="8712350" y="2718820"/>
            <a:ext cx="236452" cy="312042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자유형 23"/>
          <p:cNvSpPr/>
          <p:nvPr/>
        </p:nvSpPr>
        <p:spPr>
          <a:xfrm>
            <a:off x="5976842" y="4849959"/>
            <a:ext cx="284918" cy="24935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 rot="0" flipV="1">
            <a:off x="4635933" y="3910745"/>
            <a:ext cx="2846547" cy="1446846"/>
            <a:chOff x="2031517" y="2753557"/>
            <a:chExt cx="2846547" cy="1446846"/>
          </a:xfrm>
        </p:grpSpPr>
        <p:sp>
          <p:nvSpPr>
            <p:cNvPr id="34" name="타원 33"/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008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오른쪽 대괄호 54"/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5097608" y="3094258"/>
            <a:ext cx="1998906" cy="155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커뮤니티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술에 진심인 사람들만 모여라</a:t>
            </a:r>
            <a:endParaRPr lang="ko-KR" altLang="en-US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동네 기반 번개모임</a:t>
            </a:r>
            <a:endParaRPr lang="ko-KR" altLang="en-US" sz="10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정보 및 수다방</a:t>
            </a:r>
            <a:endParaRPr lang="ko-KR" altLang="en-US" sz="10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 rot="0">
            <a:off x="7347208" y="2266416"/>
            <a:ext cx="2846547" cy="1446846"/>
            <a:chOff x="7361229" y="2765671"/>
            <a:chExt cx="2846547" cy="1446846"/>
          </a:xfrm>
        </p:grpSpPr>
        <p:sp>
          <p:nvSpPr>
            <p:cNvPr id="58" name="타원 57"/>
            <p:cNvSpPr/>
            <p:nvPr/>
          </p:nvSpPr>
          <p:spPr>
            <a:xfrm>
              <a:off x="7361229" y="3972135"/>
              <a:ext cx="240382" cy="240382"/>
            </a:xfrm>
            <a:prstGeom prst="ellipse">
              <a:avLst/>
            </a:prstGeom>
            <a:solidFill>
              <a:srgbClr val="008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오른쪽 대괄호 58"/>
            <p:cNvSpPr/>
            <p:nvPr/>
          </p:nvSpPr>
          <p:spPr>
            <a:xfrm rot="16200000">
              <a:off x="8181270" y="2065820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7831123" y="3094257"/>
            <a:ext cx="1998906" cy="1228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주류 추천 서비스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야 너는 소주야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~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사용자 데이터 기반 </a:t>
            </a:r>
            <a:endParaRPr lang="ko-KR" altLang="en-US" sz="10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추천 서비스</a:t>
            </a:r>
            <a:endParaRPr lang="ko-KR" altLang="en-US" sz="10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93893" y="2515466"/>
            <a:ext cx="607868" cy="607868"/>
          </a:xfrm>
          <a:prstGeom prst="rect">
            <a:avLst/>
          </a:prstGeom>
        </p:spPr>
      </p:pic>
      <p:sp>
        <p:nvSpPr>
          <p:cNvPr id="65" name=""/>
          <p:cNvSpPr txBox="1"/>
          <p:nvPr/>
        </p:nvSpPr>
        <p:spPr>
          <a:xfrm>
            <a:off x="677243" y="321573"/>
            <a:ext cx="6702138" cy="66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xmlns:mc="http://schemas.openxmlformats.org/markup-compatibility/2006" xmlns:hp="http://schemas.haansoft.com/office/presentation/8.0" lang="ko-KR" altLang="en-US" sz="3800" b="1" kern="0" mc:Ignorable="hp" hp:hslEmbossed="0">
                <a:ln w="12700">
                  <a:solidFill>
                    <a:srgbClr val="44546a"/>
                  </a:solidFill>
                </a:ln>
                <a:solidFill>
                  <a:srgbClr val="289b6e"/>
                </a:solidFill>
                <a:effectLst>
                  <a:outerShdw dist="50800" dir="2700000" algn="tl" rotWithShape="0">
                    <a:srgbClr val="44546a"/>
                  </a:outerShdw>
                </a:effectLst>
                <a:latin typeface="야놀자 야체 B"/>
                <a:ea typeface="야놀자 야체 B"/>
              </a:rPr>
              <a:t>요약 및 마무리</a:t>
            </a:r>
            <a:endParaRPr xmlns:mc="http://schemas.openxmlformats.org/markup-compatibility/2006" xmlns:hp="http://schemas.haansoft.com/office/presentation/8.0" lang="ko-KR" altLang="en-US" sz="3800" b="1" kern="0" mc:Ignorable="hp" hp:hslEmbossed="0">
              <a:solidFill>
                <a:srgbClr val="289b6e"/>
              </a:solidFill>
              <a:latin typeface="야놀자 야체 B"/>
              <a:ea typeface="야놀자 야체 B"/>
            </a:endParaRPr>
          </a:p>
        </p:txBody>
      </p:sp>
      <p:sp>
        <p:nvSpPr>
          <p:cNvPr id="69" name="직사각형 10"/>
          <p:cNvSpPr/>
          <p:nvPr/>
        </p:nvSpPr>
        <p:spPr>
          <a:xfrm>
            <a:off x="3694641" y="1211285"/>
            <a:ext cx="4871508" cy="61625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28"/>
          <p:cNvSpPr/>
          <p:nvPr/>
        </p:nvSpPr>
        <p:spPr>
          <a:xfrm>
            <a:off x="3683298" y="1178231"/>
            <a:ext cx="4825404" cy="680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600" b="1" i="1">
                <a:solidFill>
                  <a:prstClr val="black">
                    <a:lumMod val="65000"/>
                    <a:lumOff val="35000"/>
                  </a:prstClr>
                </a:solidFill>
              </a:rPr>
              <a:t>술자리</a:t>
            </a:r>
            <a:r>
              <a:rPr lang="en-US" altLang="ko-KR" sz="2600" b="1" i="1">
                <a:solidFill>
                  <a:prstClr val="black">
                    <a:lumMod val="65000"/>
                    <a:lumOff val="35000"/>
                  </a:prstClr>
                </a:solidFill>
              </a:rPr>
              <a:t>의 모든 것, 한 번에 쉽게</a:t>
            </a:r>
            <a:endParaRPr lang="en-US" altLang="ko-KR" sz="2600" b="1" i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323443" y="5863871"/>
            <a:ext cx="11545114" cy="42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100" b="1">
                <a:solidFill>
                  <a:srgbClr val="808080"/>
                </a:solidFill>
              </a:rPr>
              <a:t>   야술먹자는 술자리의 패러다임을 전환합니다</a:t>
            </a:r>
            <a:r>
              <a:rPr lang="en-US" altLang="ko-KR" sz="1100" b="1">
                <a:solidFill>
                  <a:srgbClr val="808080"/>
                </a:solidFill>
              </a:rPr>
              <a:t>.</a:t>
            </a:r>
            <a:endParaRPr lang="en-US" altLang="ko-KR" sz="1100" b="1">
              <a:solidFill>
                <a:srgbClr val="80808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3180161" y="1924503"/>
            <a:ext cx="5824538" cy="3008993"/>
          </a:xfrm>
          <a:prstGeom prst="roundRect">
            <a:avLst>
              <a:gd name="adj" fmla="val 3182"/>
            </a:avLst>
          </a:prstGeom>
          <a:solidFill>
            <a:schemeClr val="bg1"/>
          </a:solidFill>
          <a:ln w="50800">
            <a:solidFill>
              <a:schemeClr val="tx2"/>
            </a:solidFill>
          </a:ln>
          <a:effectLst>
            <a:outerShdw dist="88900" dir="2700000" algn="tl" rotWithShape="0">
              <a:srgbClr val="40404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xmlns:mc="http://schemas.openxmlformats.org/markup-compatibility/2006" xmlns:hp="http://schemas.haansoft.com/office/presentation/8.0" lang="ko-KR" altLang="en-US" sz="3200" b="1" kern="0" mc:Ignorable="hp" hp:hslEmbossed="0">
                <a:ln w="12700">
                  <a:solidFill>
                    <a:srgbClr val="44546a"/>
                  </a:solidFill>
                </a:ln>
                <a:solidFill>
                  <a:srgbClr val="289b6e"/>
                </a:solidFill>
                <a:effectLst>
                  <a:outerShdw dist="50800" dir="2700000" algn="tl" rotWithShape="0">
                    <a:srgbClr val="44546a"/>
                  </a:outerShdw>
                </a:effectLst>
                <a:latin typeface="야놀자 야체 B"/>
                <a:ea typeface="야놀자 야체 B"/>
              </a:rPr>
              <a:t>술 마신다고</a:t>
            </a:r>
            <a:endParaRPr xmlns:mc="http://schemas.openxmlformats.org/markup-compatibility/2006" xmlns:hp="http://schemas.haansoft.com/office/presentation/8.0" lang="ko-KR" altLang="en-US" sz="3200" b="1" kern="0" mc:Ignorable="hp" hp:hslEmbossed="0">
              <a:ln w="12700">
                <a:solidFill>
                  <a:srgbClr val="44546a"/>
                </a:solidFill>
              </a:ln>
              <a:solidFill>
                <a:srgbClr val="289b6e"/>
              </a:solidFill>
              <a:effectLst>
                <a:outerShdw dist="50800" dir="2700000" algn="tl" rotWithShape="0">
                  <a:srgbClr val="44546a"/>
                </a:outerShdw>
              </a:effectLst>
              <a:latin typeface="야놀자 야체 B"/>
              <a:ea typeface="야놀자 야체 B"/>
            </a:endParaRPr>
          </a:p>
          <a:p>
            <a:pPr algn="ctr" latinLnBrk="0">
              <a:defRPr/>
            </a:pPr>
            <a:r>
              <a:rPr xmlns:mc="http://schemas.openxmlformats.org/markup-compatibility/2006" xmlns:hp="http://schemas.haansoft.com/office/presentation/8.0" lang="ko-KR" altLang="en-US" sz="3200" b="1" kern="0" mc:Ignorable="hp" hp:hslEmbossed="0">
                <a:ln w="12700">
                  <a:solidFill>
                    <a:srgbClr val="44546a"/>
                  </a:solidFill>
                </a:ln>
                <a:solidFill>
                  <a:srgbClr val="289b6e"/>
                </a:solidFill>
                <a:effectLst>
                  <a:outerShdw dist="50800" dir="2700000" algn="tl" rotWithShape="0">
                    <a:srgbClr val="44546a"/>
                  </a:outerShdw>
                </a:effectLst>
                <a:latin typeface="야놀자 야체 B"/>
                <a:ea typeface="야놀자 야체 B"/>
              </a:rPr>
              <a:t>문제가 해결되는 건 아니지만</a:t>
            </a:r>
            <a:endParaRPr xmlns:mc="http://schemas.openxmlformats.org/markup-compatibility/2006" xmlns:hp="http://schemas.haansoft.com/office/presentation/8.0" lang="ko-KR" altLang="en-US" sz="3200" b="1" kern="0" mc:Ignorable="hp" hp:hslEmbossed="0">
              <a:ln w="12700">
                <a:solidFill>
                  <a:srgbClr val="44546a"/>
                </a:solidFill>
              </a:ln>
              <a:solidFill>
                <a:srgbClr val="289b6e"/>
              </a:solidFill>
              <a:effectLst>
                <a:outerShdw dist="50800" dir="2700000" algn="tl" rotWithShape="0">
                  <a:srgbClr val="44546a"/>
                </a:outerShdw>
              </a:effectLst>
              <a:latin typeface="야놀자 야체 B"/>
              <a:ea typeface="야놀자 야체 B"/>
            </a:endParaRPr>
          </a:p>
          <a:p>
            <a:pPr algn="ctr" latinLnBrk="0">
              <a:defRPr/>
            </a:pPr>
            <a:r>
              <a:rPr xmlns:mc="http://schemas.openxmlformats.org/markup-compatibility/2006" xmlns:hp="http://schemas.haansoft.com/office/presentation/8.0" lang="ko-KR" altLang="en-US" sz="3200" b="1" kern="0" mc:Ignorable="hp" hp:hslEmbossed="0">
                <a:ln w="12700">
                  <a:solidFill>
                    <a:srgbClr val="44546a"/>
                  </a:solidFill>
                </a:ln>
                <a:solidFill>
                  <a:srgbClr val="289b6e"/>
                </a:solidFill>
                <a:effectLst>
                  <a:outerShdw dist="50800" dir="2700000" algn="tl" rotWithShape="0">
                    <a:srgbClr val="44546a"/>
                  </a:outerShdw>
                </a:effectLst>
                <a:latin typeface="야놀자 야체 B"/>
                <a:ea typeface="야놀자 야체 B"/>
              </a:rPr>
              <a:t>우유 마신다고</a:t>
            </a:r>
            <a:endParaRPr xmlns:mc="http://schemas.openxmlformats.org/markup-compatibility/2006" xmlns:hp="http://schemas.haansoft.com/office/presentation/8.0" lang="ko-KR" altLang="en-US" sz="3200" b="1" kern="0" mc:Ignorable="hp" hp:hslEmbossed="0">
              <a:ln w="12700">
                <a:solidFill>
                  <a:srgbClr val="44546a"/>
                </a:solidFill>
              </a:ln>
              <a:solidFill>
                <a:srgbClr val="289b6e"/>
              </a:solidFill>
              <a:effectLst>
                <a:outerShdw dist="50800" dir="2700000" algn="tl" rotWithShape="0">
                  <a:srgbClr val="44546a"/>
                </a:outerShdw>
              </a:effectLst>
              <a:latin typeface="야놀자 야체 B"/>
              <a:ea typeface="야놀자 야체 B"/>
            </a:endParaRPr>
          </a:p>
          <a:p>
            <a:pPr algn="ctr" latinLnBrk="0">
              <a:defRPr/>
            </a:pPr>
            <a:r>
              <a:rPr xmlns:mc="http://schemas.openxmlformats.org/markup-compatibility/2006" xmlns:hp="http://schemas.haansoft.com/office/presentation/8.0" lang="ko-KR" altLang="en-US" sz="3200" b="1" kern="0" mc:Ignorable="hp" hp:hslEmbossed="0">
                <a:ln w="12700">
                  <a:solidFill>
                    <a:srgbClr val="44546a"/>
                  </a:solidFill>
                </a:ln>
                <a:solidFill>
                  <a:srgbClr val="289b6e"/>
                </a:solidFill>
                <a:effectLst>
                  <a:outerShdw dist="50800" dir="2700000" algn="tl" rotWithShape="0">
                    <a:srgbClr val="44546a"/>
                  </a:outerShdw>
                </a:effectLst>
                <a:latin typeface="야놀자 야체 B"/>
                <a:ea typeface="야놀자 야체 B"/>
              </a:rPr>
              <a:t>나아지는 것도 없다</a:t>
            </a:r>
            <a:r>
              <a:rPr xmlns:mc="http://schemas.openxmlformats.org/markup-compatibility/2006" xmlns:hp="http://schemas.haansoft.com/office/presentation/8.0" lang="en-US" altLang="ko-KR" sz="4200" b="1" kern="0" mc:Ignorable="hp" hp:hslEmbossed="0">
                <a:ln w="12700">
                  <a:solidFill>
                    <a:srgbClr val="44546a"/>
                  </a:solidFill>
                </a:ln>
                <a:solidFill>
                  <a:srgbClr val="289b6e"/>
                </a:solidFill>
                <a:effectLst>
                  <a:outerShdw dist="50800" dir="2700000" algn="tl" rotWithShape="0">
                    <a:srgbClr val="44546a"/>
                  </a:outerShdw>
                </a:effectLst>
                <a:latin typeface="야놀자 야체 B"/>
                <a:ea typeface="야놀자 야체 B"/>
              </a:rPr>
              <a:t>.</a:t>
            </a:r>
            <a:endParaRPr xmlns:mc="http://schemas.openxmlformats.org/markup-compatibility/2006" xmlns:hp="http://schemas.haansoft.com/office/presentation/8.0" lang="ko-KR" altLang="en-US" b="1" kern="0" mc:Ignorable="hp" hp:hslEmbossed="0">
              <a:ln w="12700">
                <a:solidFill>
                  <a:srgbClr val="44546a"/>
                </a:solidFill>
              </a:ln>
              <a:solidFill>
                <a:srgbClr val="262626"/>
              </a:solidFill>
              <a:effectLst>
                <a:outerShdw dist="50800" dir="2700000" algn="tl" rotWithShape="0">
                  <a:srgbClr val="44546a"/>
                </a:outerShdw>
              </a:effectLst>
              <a:latin typeface="야놀자 야체 B"/>
              <a:ea typeface="야놀자 야체 B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5143500" y="5089706"/>
            <a:ext cx="1905000" cy="466744"/>
          </a:xfrm>
          <a:prstGeom prst="rect">
            <a:avLst/>
          </a:prstGeom>
        </p:spPr>
        <p:txBody>
          <a:bodyPr wrap="square">
            <a:spAutoFit/>
          </a:bodyPr>
          <a:p>
            <a:pPr algn="ctr" latinLnBrk="0">
              <a:defRPr/>
            </a:pPr>
            <a:r>
              <a:rPr xmlns:mc="http://schemas.openxmlformats.org/markup-compatibility/2006" xmlns:hp="http://schemas.haansoft.com/office/presentation/8.0" lang="ko-KR" altLang="en-US" sz="2500" b="1" kern="0" mc:Ignorable="hp" hp:hslEmbossed="0">
                <a:ln w="12700">
                  <a:solidFill>
                    <a:srgbClr val="44546a"/>
                  </a:solidFill>
                </a:ln>
                <a:solidFill>
                  <a:schemeClr val="lt1"/>
                </a:solidFill>
                <a:effectLst>
                  <a:outerShdw dist="50800" dir="2700000" algn="tl" rotWithShape="0">
                    <a:srgbClr val="44546a"/>
                  </a:outerShdw>
                </a:effectLst>
                <a:latin typeface="야놀자 야체 B"/>
                <a:ea typeface="야놀자 야체 B"/>
              </a:rPr>
              <a:t>감사합니다</a:t>
            </a:r>
            <a:endParaRPr lang="ko-KR" altLang="en-US" sz="2500">
              <a:solidFill>
                <a:schemeClr val="lt1"/>
              </a:solidFill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rcRect l="36700" r="37970" b="3240"/>
          <a:stretch>
            <a:fillRect/>
          </a:stretch>
        </p:blipFill>
        <p:spPr>
          <a:xfrm>
            <a:off x="8322205" y="3770842"/>
            <a:ext cx="607873" cy="109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327</ep:Words>
  <ep:PresentationFormat>와이드스크린</ep:PresentationFormat>
  <ep:Paragraphs>98</ep:Paragraphs>
  <ep:Slides>8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ep:HeadingPairs>
  <ep:TitlesOfParts>
    <vt:vector size="9" baseType="lpstr">
      <vt:lpstr>12_Office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2022-01-21T03:53:48.000</dcterms:created>
  <dc:creator>조현석</dc:creator>
  <cp:lastModifiedBy>USER</cp:lastModifiedBy>
  <dcterms:modified xsi:type="dcterms:W3CDTF">2022-02-22T20:26:14.885</dcterms:modified>
  <cp:revision>185</cp:revision>
  <dc:title>PowerPoint 프레젠테이션</dc:title>
  <cp:version>1000.0000.01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